
<file path=[Content_Types].xml><?xml version="1.0" encoding="utf-8"?>
<Types xmlns="http://schemas.openxmlformats.org/package/2006/content-types">
  <Default Extension="mp3" ContentType="audio/unknown"/>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theme/theme3.xml" ContentType="application/vnd.openxmlformats-officedocument.theme+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theme/theme4.xml" ContentType="application/vnd.openxmlformats-officedocument.theme+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theme/theme5.xml" ContentType="application/vnd.openxmlformats-officedocument.theme+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slideLayouts/slideLayout1112.xml" ContentType="application/vnd.openxmlformats-officedocument.presentationml.slideLayout+xml"/>
  <Override PartName="/ppt/theme/theme6.xml" ContentType="application/vnd.openxmlformats-officedocument.theme+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slideLayouts/slideLayout1121.xml" ContentType="application/vnd.openxmlformats-officedocument.presentationml.slideLayout+xml"/>
  <Override PartName="/ppt/slideLayouts/slideLayout1122.xml" ContentType="application/vnd.openxmlformats-officedocument.presentationml.slideLayout+xml"/>
  <Override PartName="/ppt/slideLayouts/slideLayout1123.xml" ContentType="application/vnd.openxmlformats-officedocument.presentationml.slideLayout+xml"/>
  <Override PartName="/ppt/slideLayouts/slideLayout1124.xml" ContentType="application/vnd.openxmlformats-officedocument.presentationml.slideLayout+xml"/>
  <Override PartName="/ppt/theme/theme7.xml" ContentType="application/vnd.openxmlformats-officedocument.theme+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slideLayouts/slideLayout1132.xml" ContentType="application/vnd.openxmlformats-officedocument.presentationml.slideLayout+xml"/>
  <Override PartName="/ppt/slideLayouts/slideLayout1133.xml" ContentType="application/vnd.openxmlformats-officedocument.presentationml.slideLayout+xml"/>
  <Override PartName="/ppt/slideLayouts/slideLayout1134.xml" ContentType="application/vnd.openxmlformats-officedocument.presentationml.slideLayout+xml"/>
  <Override PartName="/ppt/slideLayouts/slideLayout1135.xml" ContentType="application/vnd.openxmlformats-officedocument.presentationml.slideLayout+xml"/>
  <Override PartName="/ppt/slideLayouts/slideLayout1136.xml" ContentType="application/vnd.openxmlformats-officedocument.presentationml.slideLayout+xml"/>
  <Override PartName="/ppt/theme/theme8.xml" ContentType="application/vnd.openxmlformats-officedocument.theme+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slideLayouts/slideLayout1144.xml" ContentType="application/vnd.openxmlformats-officedocument.presentationml.slideLayout+xml"/>
  <Override PartName="/ppt/slideLayouts/slideLayout1145.xml" ContentType="application/vnd.openxmlformats-officedocument.presentationml.slideLayout+xml"/>
  <Override PartName="/ppt/slideLayouts/slideLayout1146.xml" ContentType="application/vnd.openxmlformats-officedocument.presentationml.slideLayout+xml"/>
  <Override PartName="/ppt/slideLayouts/slideLayout1147.xml" ContentType="application/vnd.openxmlformats-officedocument.presentationml.slideLayout+xml"/>
  <Override PartName="/ppt/slideLayouts/slideLayout1148.xml" ContentType="application/vnd.openxmlformats-officedocument.presentationml.slideLayout+xml"/>
  <Override PartName="/ppt/theme/theme9.xml" ContentType="application/vnd.openxmlformats-officedocument.theme+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slideLayouts/slideLayout1155.xml" ContentType="application/vnd.openxmlformats-officedocument.presentationml.slideLayout+xml"/>
  <Override PartName="/ppt/slideLayouts/slideLayout1156.xml" ContentType="application/vnd.openxmlformats-officedocument.presentationml.slideLayout+xml"/>
  <Override PartName="/ppt/slideLayouts/slideLayout1157.xml" ContentType="application/vnd.openxmlformats-officedocument.presentationml.slideLayout+xml"/>
  <Override PartName="/ppt/slideLayouts/slideLayout1158.xml" ContentType="application/vnd.openxmlformats-officedocument.presentationml.slideLayout+xml"/>
  <Override PartName="/ppt/slideLayouts/slideLayout1159.xml" ContentType="application/vnd.openxmlformats-officedocument.presentationml.slideLayout+xml"/>
  <Override PartName="/ppt/slideLayouts/slideLayout1160.xml" ContentType="application/vnd.openxmlformats-officedocument.presentationml.slideLayout+xml"/>
  <Override PartName="/ppt/theme/theme10.xml" ContentType="application/vnd.openxmlformats-officedocument.theme+xml"/>
  <Override PartName="/ppt/slideLayouts/slideLayout1161.xml" ContentType="application/vnd.openxmlformats-officedocument.presentationml.slideLayout+xml"/>
  <Override PartName="/ppt/slideLayouts/slideLayout1162.xml" ContentType="application/vnd.openxmlformats-officedocument.presentationml.slideLayout+xml"/>
  <Override PartName="/ppt/slideLayouts/slideLayout1163.xml" ContentType="application/vnd.openxmlformats-officedocument.presentationml.slideLayout+xml"/>
  <Override PartName="/ppt/slideLayouts/slideLayout1164.xml" ContentType="application/vnd.openxmlformats-officedocument.presentationml.slideLayout+xml"/>
  <Override PartName="/ppt/slideLayouts/slideLayout1165.xml" ContentType="application/vnd.openxmlformats-officedocument.presentationml.slideLayout+xml"/>
  <Override PartName="/ppt/slideLayouts/slideLayout1166.xml" ContentType="application/vnd.openxmlformats-officedocument.presentationml.slideLayout+xml"/>
  <Override PartName="/ppt/slideLayouts/slideLayout1167.xml" ContentType="application/vnd.openxmlformats-officedocument.presentationml.slideLayout+xml"/>
  <Override PartName="/ppt/slideLayouts/slideLayout1168.xml" ContentType="application/vnd.openxmlformats-officedocument.presentationml.slideLayout+xml"/>
  <Override PartName="/ppt/slideLayouts/slideLayout1169.xml" ContentType="application/vnd.openxmlformats-officedocument.presentationml.slideLayout+xml"/>
  <Override PartName="/ppt/slideLayouts/slideLayout1170.xml" ContentType="application/vnd.openxmlformats-officedocument.presentationml.slideLayout+xml"/>
  <Override PartName="/ppt/slideLayouts/slideLayout117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7" r:id="rId3"/>
    <p:sldMasterId id="2147484475" r:id="rId4"/>
    <p:sldMasterId id="2147484488" r:id="rId5"/>
    <p:sldMasterId id="2147484777" r:id="rId6"/>
    <p:sldMasterId id="2147484790" r:id="rId7"/>
    <p:sldMasterId id="2147484815" r:id="rId8"/>
    <p:sldMasterId id="2147484828" r:id="rId9"/>
    <p:sldMasterId id="2147484841" r:id="rId10"/>
    <p:sldMasterId id="2147484854" r:id="rId11"/>
  </p:sldMasterIdLst>
  <p:notesMasterIdLst>
    <p:notesMasterId r:id="rId63"/>
  </p:notesMasterIdLst>
  <p:sldIdLst>
    <p:sldId id="332" r:id="rId12"/>
    <p:sldId id="263" r:id="rId13"/>
    <p:sldId id="258" r:id="rId14"/>
    <p:sldId id="259" r:id="rId15"/>
    <p:sldId id="264" r:id="rId16"/>
    <p:sldId id="260" r:id="rId17"/>
    <p:sldId id="261" r:id="rId18"/>
    <p:sldId id="265" r:id="rId19"/>
    <p:sldId id="266" r:id="rId20"/>
    <p:sldId id="268" r:id="rId21"/>
    <p:sldId id="269" r:id="rId22"/>
    <p:sldId id="271" r:id="rId23"/>
    <p:sldId id="272" r:id="rId24"/>
    <p:sldId id="270" r:id="rId25"/>
    <p:sldId id="273" r:id="rId26"/>
    <p:sldId id="275" r:id="rId27"/>
    <p:sldId id="277" r:id="rId28"/>
    <p:sldId id="278" r:id="rId29"/>
    <p:sldId id="281" r:id="rId30"/>
    <p:sldId id="282" r:id="rId31"/>
    <p:sldId id="283" r:id="rId32"/>
    <p:sldId id="284" r:id="rId33"/>
    <p:sldId id="285" r:id="rId34"/>
    <p:sldId id="286" r:id="rId35"/>
    <p:sldId id="287" r:id="rId36"/>
    <p:sldId id="297" r:id="rId37"/>
    <p:sldId id="293" r:id="rId38"/>
    <p:sldId id="294" r:id="rId39"/>
    <p:sldId id="295" r:id="rId40"/>
    <p:sldId id="299" r:id="rId41"/>
    <p:sldId id="313" r:id="rId42"/>
    <p:sldId id="301" r:id="rId43"/>
    <p:sldId id="317" r:id="rId44"/>
    <p:sldId id="318" r:id="rId45"/>
    <p:sldId id="319" r:id="rId46"/>
    <p:sldId id="303" r:id="rId47"/>
    <p:sldId id="305" r:id="rId48"/>
    <p:sldId id="306" r:id="rId49"/>
    <p:sldId id="307" r:id="rId50"/>
    <p:sldId id="308" r:id="rId51"/>
    <p:sldId id="320" r:id="rId52"/>
    <p:sldId id="311" r:id="rId53"/>
    <p:sldId id="321" r:id="rId54"/>
    <p:sldId id="322" r:id="rId55"/>
    <p:sldId id="329" r:id="rId56"/>
    <p:sldId id="330" r:id="rId57"/>
    <p:sldId id="326" r:id="rId58"/>
    <p:sldId id="327" r:id="rId59"/>
    <p:sldId id="328" r:id="rId60"/>
    <p:sldId id="323" r:id="rId61"/>
    <p:sldId id="331"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32" autoAdjust="0"/>
    <p:restoredTop sz="94660"/>
  </p:normalViewPr>
  <p:slideViewPr>
    <p:cSldViewPr>
      <p:cViewPr varScale="1">
        <p:scale>
          <a:sx n="65" d="100"/>
          <a:sy n="65" d="100"/>
        </p:scale>
        <p:origin x="-77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slide" Target="slides/slide50.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tableStyles" Target="tableStyle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CB2997-BAEB-4FB3-ACAA-B1D843A655FF}" type="datetimeFigureOut">
              <a:rPr lang="en-US" smtClean="0"/>
              <a:t>9/27/2022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8A00F9-04F7-43A4-805D-3CDC5ADB8B41}" type="slidenum">
              <a:rPr lang="en-US" smtClean="0"/>
              <a:t>‹#›</a:t>
            </a:fld>
            <a:endParaRPr lang="en-US"/>
          </a:p>
        </p:txBody>
      </p:sp>
    </p:spTree>
    <p:extLst>
      <p:ext uri="{BB962C8B-B14F-4D97-AF65-F5344CB8AC3E}">
        <p14:creationId xmlns:p14="http://schemas.microsoft.com/office/powerpoint/2010/main" val="2906205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a:defRPr/>
            </a:pPr>
            <a:fld id="{1F63C2F5-27B1-4BF5-B039-63F93BD609A3}" type="slidenum">
              <a:rPr lang="vi-VN" smtClean="0">
                <a:solidFill>
                  <a:prstClr val="black"/>
                </a:solidFill>
              </a:rPr>
              <a:pPr>
                <a:defRPr/>
              </a:pPr>
              <a:t>7</a:t>
            </a:fld>
            <a:endParaRPr lang="vi-VN">
              <a:solidFill>
                <a:prstClr val="black"/>
              </a:solidFill>
            </a:endParaRPr>
          </a:p>
        </p:txBody>
      </p:sp>
    </p:spTree>
    <p:extLst>
      <p:ext uri="{BB962C8B-B14F-4D97-AF65-F5344CB8AC3E}">
        <p14:creationId xmlns:p14="http://schemas.microsoft.com/office/powerpoint/2010/main" val="3471519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a:defRPr/>
            </a:pPr>
            <a:fld id="{1F63C2F5-27B1-4BF5-B039-63F93BD609A3}" type="slidenum">
              <a:rPr lang="vi-VN" smtClean="0">
                <a:solidFill>
                  <a:prstClr val="black"/>
                </a:solidFill>
              </a:rPr>
              <a:pPr>
                <a:defRPr/>
              </a:pPr>
              <a:t>8</a:t>
            </a:fld>
            <a:endParaRPr lang="vi-VN">
              <a:solidFill>
                <a:prstClr val="black"/>
              </a:solidFill>
            </a:endParaRPr>
          </a:p>
        </p:txBody>
      </p:sp>
    </p:spTree>
    <p:extLst>
      <p:ext uri="{BB962C8B-B14F-4D97-AF65-F5344CB8AC3E}">
        <p14:creationId xmlns:p14="http://schemas.microsoft.com/office/powerpoint/2010/main" val="3471519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a:defRPr/>
            </a:pPr>
            <a:fld id="{1F63C2F5-27B1-4BF5-B039-63F93BD609A3}" type="slidenum">
              <a:rPr lang="vi-VN" smtClean="0">
                <a:solidFill>
                  <a:prstClr val="black"/>
                </a:solidFill>
              </a:rPr>
              <a:pPr>
                <a:defRPr/>
              </a:pPr>
              <a:t>9</a:t>
            </a:fld>
            <a:endParaRPr lang="vi-VN">
              <a:solidFill>
                <a:prstClr val="black"/>
              </a:solidFill>
            </a:endParaRPr>
          </a:p>
        </p:txBody>
      </p:sp>
    </p:spTree>
    <p:extLst>
      <p:ext uri="{BB962C8B-B14F-4D97-AF65-F5344CB8AC3E}">
        <p14:creationId xmlns:p14="http://schemas.microsoft.com/office/powerpoint/2010/main" val="3471519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a:defRPr/>
            </a:pPr>
            <a:fld id="{1F63C2F5-27B1-4BF5-B039-63F93BD609A3}" type="slidenum">
              <a:rPr lang="vi-VN" smtClean="0">
                <a:solidFill>
                  <a:prstClr val="black"/>
                </a:solidFill>
              </a:rPr>
              <a:pPr>
                <a:defRPr/>
              </a:pPr>
              <a:t>10</a:t>
            </a:fld>
            <a:endParaRPr lang="vi-VN">
              <a:solidFill>
                <a:prstClr val="black"/>
              </a:solidFill>
            </a:endParaRPr>
          </a:p>
        </p:txBody>
      </p:sp>
    </p:spTree>
    <p:extLst>
      <p:ext uri="{BB962C8B-B14F-4D97-AF65-F5344CB8AC3E}">
        <p14:creationId xmlns:p14="http://schemas.microsoft.com/office/powerpoint/2010/main" val="3471519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a:defRPr/>
            </a:pPr>
            <a:fld id="{1F63C2F5-27B1-4BF5-B039-63F93BD609A3}" type="slidenum">
              <a:rPr lang="vi-VN" smtClean="0">
                <a:solidFill>
                  <a:prstClr val="black"/>
                </a:solidFill>
              </a:rPr>
              <a:pPr>
                <a:defRPr/>
              </a:pPr>
              <a:t>11</a:t>
            </a:fld>
            <a:endParaRPr lang="vi-VN">
              <a:solidFill>
                <a:prstClr val="black"/>
              </a:solidFill>
            </a:endParaRPr>
          </a:p>
        </p:txBody>
      </p:sp>
    </p:spTree>
    <p:extLst>
      <p:ext uri="{BB962C8B-B14F-4D97-AF65-F5344CB8AC3E}">
        <p14:creationId xmlns:p14="http://schemas.microsoft.com/office/powerpoint/2010/main" val="3471519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xmlns="" id="{FB64FFDB-34BF-475B-817B-8F210EB91813}"/>
              </a:ext>
            </a:extLst>
          </p:cNvPr>
          <p:cNvSpPr>
            <a:spLocks noGrp="1" noRot="1" noChangeAspect="1" noTextEdit="1"/>
          </p:cNvSpPr>
          <p:nvPr>
            <p:ph type="sldImg"/>
          </p:nvPr>
        </p:nvSpPr>
        <p:spPr>
          <a:xfrm>
            <a:off x="1371600" y="1143000"/>
            <a:ext cx="4114800" cy="3086100"/>
          </a:xfrm>
          <a:ln/>
        </p:spPr>
      </p:sp>
      <p:sp>
        <p:nvSpPr>
          <p:cNvPr id="61443" name="Notes Placeholder 2">
            <a:extLst>
              <a:ext uri="{FF2B5EF4-FFF2-40B4-BE49-F238E27FC236}">
                <a16:creationId xmlns:a16="http://schemas.microsoft.com/office/drawing/2014/main" xmlns="" id="{ADA8D986-B86A-4D10-B752-54B1D90C5DE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61444" name="Slide Number Placeholder 3">
            <a:extLst>
              <a:ext uri="{FF2B5EF4-FFF2-40B4-BE49-F238E27FC236}">
                <a16:creationId xmlns:a16="http://schemas.microsoft.com/office/drawing/2014/main" xmlns="" id="{C9CFC35A-0A84-4E93-A456-19A62FF2BB8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fld id="{324CB7F3-87C2-4DBD-B944-74295FCB25D1}" type="slidenum">
              <a:rPr lang="en-US" altLang="en-US" smtClean="0">
                <a:solidFill>
                  <a:srgbClr val="000000"/>
                </a:solidFill>
              </a:rPr>
              <a:pPr fontAlgn="base">
                <a:spcBef>
                  <a:spcPct val="0"/>
                </a:spcBef>
                <a:spcAft>
                  <a:spcPct val="0"/>
                </a:spcAft>
                <a:defRPr/>
              </a:pPr>
              <a:t>39</a:t>
            </a:fld>
            <a:endParaRPr lang="en-US" altLang="en-US">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xmlns="" id="{9025DDA9-1115-49AB-8061-C62A8CE752A3}"/>
              </a:ext>
            </a:extLst>
          </p:cNvPr>
          <p:cNvSpPr>
            <a:spLocks noGrp="1" noRot="1" noChangeAspect="1" noTextEdit="1"/>
          </p:cNvSpPr>
          <p:nvPr>
            <p:ph type="sldImg"/>
          </p:nvPr>
        </p:nvSpPr>
        <p:spPr>
          <a:xfrm>
            <a:off x="1371600" y="1143000"/>
            <a:ext cx="4114800" cy="3086100"/>
          </a:xfrm>
          <a:ln/>
        </p:spPr>
      </p:sp>
      <p:sp>
        <p:nvSpPr>
          <p:cNvPr id="63491" name="Notes Placeholder 2">
            <a:extLst>
              <a:ext uri="{FF2B5EF4-FFF2-40B4-BE49-F238E27FC236}">
                <a16:creationId xmlns:a16="http://schemas.microsoft.com/office/drawing/2014/main" xmlns="" id="{1737279A-AA18-4681-AB17-E3E902E9BCE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63492" name="Slide Number Placeholder 3">
            <a:extLst>
              <a:ext uri="{FF2B5EF4-FFF2-40B4-BE49-F238E27FC236}">
                <a16:creationId xmlns:a16="http://schemas.microsoft.com/office/drawing/2014/main" xmlns="" id="{1D2C1F43-8F0E-4749-8184-60F75EACD7B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fld id="{A28E7F9E-6389-4F77-B3AD-EE51E869E186}" type="slidenum">
              <a:rPr lang="en-US" altLang="en-US" smtClean="0">
                <a:solidFill>
                  <a:srgbClr val="000000"/>
                </a:solidFill>
              </a:rPr>
              <a:pPr fontAlgn="base">
                <a:spcBef>
                  <a:spcPct val="0"/>
                </a:spcBef>
                <a:spcAft>
                  <a:spcPct val="0"/>
                </a:spcAft>
                <a:defRPr/>
              </a:pPr>
              <a:t>40</a:t>
            </a:fld>
            <a:endParaRPr lang="en-US" alt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00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00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8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8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9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9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9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9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9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9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65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65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7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75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75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79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79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87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87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88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88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88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88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88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88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94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94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131"/>
            <a:ext cx="6858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27/09/2022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33127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27/09/2022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0690278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306367"/>
      </p:ext>
    </p:extLst>
  </p:cSld>
  <p:clrMapOvr>
    <a:masterClrMapping/>
  </p:clrMapOvr>
</p:sldLayout>
</file>

<file path=ppt/slideLayouts/slideLayout1000.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15"/>
            <a:ext cx="9525000"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2608427"/>
      </p:ext>
    </p:extLst>
  </p:cSld>
  <p:clrMapOvr>
    <a:masterClrMapping/>
  </p:clrMapOvr>
</p:sldLayout>
</file>

<file path=ppt/slideLayouts/slideLayout1001.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3081206"/>
      </p:ext>
    </p:extLst>
  </p:cSld>
  <p:clrMapOvr>
    <a:masterClrMapping/>
  </p:clrMapOvr>
</p:sldLayout>
</file>

<file path=ppt/slideLayouts/slideLayout1002.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Arial" panose="020B0604020202020204" pitchFamily="34" charset="0"/>
              </a:defRPr>
            </a:lvl1pPr>
          </a:lstStyle>
          <a:p>
            <a:pPr>
              <a:defRPr/>
            </a:pPr>
            <a:fld id="{25C62D13-9AEA-4D67-85DC-8651A4E783CC}"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A649777F-08A7-42B5-B753-1CA6811C4DB0}"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3376847"/>
      </p:ext>
    </p:extLst>
  </p:cSld>
  <p:clrMapOvr>
    <a:masterClrMapping/>
  </p:clrMapOvr>
</p:sldLayout>
</file>

<file path=ppt/slideLayouts/slideLayout1003.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08A1E96E-AA2C-47B5-8006-6231A424C061}"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4DCA54D-8A52-4265-89C2-6F60760A269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770238712"/>
      </p:ext>
    </p:extLst>
  </p:cSld>
  <p:clrMapOvr>
    <a:masterClrMapping/>
  </p:clrMapOvr>
</p:sldLayout>
</file>

<file path=ppt/slideLayouts/slideLayout1004.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33436"/>
      </p:ext>
    </p:extLst>
  </p:cSld>
  <p:clrMapOvr>
    <a:masterClrMapping/>
  </p:clrMapOvr>
  <p:transition spd="slow" advClick="0" advTm="0">
    <p:random/>
  </p:transition>
</p:sldLayout>
</file>

<file path=ppt/slideLayouts/slideLayout1005.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E2C18492-36AC-44FB-9C58-DDFC4F8BB8AD}"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6E6A233-4C2D-4FF3-8D81-A241CC610F67}"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022051945"/>
      </p:ext>
    </p:extLst>
  </p:cSld>
  <p:clrMapOvr>
    <a:masterClrMapping/>
  </p:clrMapOvr>
</p:sldLayout>
</file>

<file path=ppt/slideLayouts/slideLayout1006.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43"/>
            <a:ext cx="2133600" cy="476251"/>
          </a:xfrm>
          <a:prstGeom prst="rect">
            <a:avLst/>
          </a:prstGeom>
        </p:spPr>
        <p:txBody>
          <a:bodyPr/>
          <a:lstStyle>
            <a:lvl1pPr>
              <a:defRPr>
                <a:solidFill>
                  <a:srgbClr val="000000"/>
                </a:solidFill>
              </a:defRPr>
            </a:lvl1pPr>
          </a:lstStyle>
          <a:p>
            <a:pPr eaLnBrk="0" fontAlgn="base" hangingPunct="0">
              <a:spcBef>
                <a:spcPct val="0"/>
              </a:spcBef>
              <a:spcAft>
                <a:spcPct val="0"/>
              </a:spcAft>
              <a:defRPr/>
            </a:pPr>
            <a:endParaRPr lang="en-US">
              <a:latin typeface="Arial" pitchFamily="34" charset="0"/>
              <a:cs typeface="Arial" pitchFamily="34" charset="0"/>
            </a:endParaRPr>
          </a:p>
        </p:txBody>
      </p:sp>
      <p:sp>
        <p:nvSpPr>
          <p:cNvPr id="6" name="Footer Placeholder 5"/>
          <p:cNvSpPr>
            <a:spLocks noGrp="1"/>
          </p:cNvSpPr>
          <p:nvPr>
            <p:ph type="ftr" sz="quarter" idx="11"/>
          </p:nvPr>
        </p:nvSpPr>
        <p:spPr>
          <a:xfrm>
            <a:off x="3124200" y="6245243"/>
            <a:ext cx="2895600" cy="476251"/>
          </a:xfrm>
          <a:prstGeom prst="rect">
            <a:avLst/>
          </a:prstGeom>
        </p:spPr>
        <p:txBody>
          <a:bodyPr/>
          <a:lstStyle>
            <a:lvl1pPr>
              <a:defRPr>
                <a:solidFill>
                  <a:srgbClr val="000000"/>
                </a:solidFill>
              </a:defRPr>
            </a:lvl1pPr>
          </a:lstStyle>
          <a:p>
            <a:pPr eaLnBrk="0" fontAlgn="base" hangingPunct="0">
              <a:spcBef>
                <a:spcPct val="0"/>
              </a:spcBef>
              <a:spcAft>
                <a:spcPct val="0"/>
              </a:spcAft>
              <a:defRPr/>
            </a:pPr>
            <a:endParaRPr lang="en-US">
              <a:latin typeface="Arial" pitchFamily="34" charset="0"/>
              <a:cs typeface="Arial" pitchFamily="34" charset="0"/>
            </a:endParaRPr>
          </a:p>
        </p:txBody>
      </p:sp>
      <p:sp>
        <p:nvSpPr>
          <p:cNvPr id="7" name="Slide Number Placeholder 6"/>
          <p:cNvSpPr>
            <a:spLocks noGrp="1"/>
          </p:cNvSpPr>
          <p:nvPr>
            <p:ph type="sldNum" sz="quarter" idx="12"/>
          </p:nvPr>
        </p:nvSpPr>
        <p:spPr>
          <a:xfrm>
            <a:off x="6553200" y="6245243"/>
            <a:ext cx="2133600" cy="476251"/>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eaLnBrk="0" fontAlgn="base" hangingPunct="0">
              <a:spcBef>
                <a:spcPct val="0"/>
              </a:spcBef>
              <a:spcAft>
                <a:spcPct val="0"/>
              </a:spcAft>
            </a:pPr>
            <a:fld id="{E5491E5C-591E-45B4-9CCE-E9E3E3C27024}" type="slidenum">
              <a:rPr lang="en-US" smtClean="0">
                <a:latin typeface="Arial" pitchFamily="34" charset="0"/>
                <a:cs typeface="Arial" pitchFamily="34" charset="0"/>
              </a:rPr>
              <a:pPr eaLnBrk="0" fontAlgn="base" hangingPunct="0">
                <a:spcBef>
                  <a:spcPct val="0"/>
                </a:spcBef>
                <a:spcAft>
                  <a:spcPct val="0"/>
                </a:spcAft>
              </a:pPr>
              <a:t>‹#›</a:t>
            </a:fld>
            <a:endParaRPr lang="en-US" smtClean="0">
              <a:latin typeface="Arial" pitchFamily="34" charset="0"/>
              <a:cs typeface="Arial" pitchFamily="34" charset="0"/>
            </a:endParaRPr>
          </a:p>
        </p:txBody>
      </p:sp>
    </p:spTree>
    <p:extLst>
      <p:ext uri="{BB962C8B-B14F-4D97-AF65-F5344CB8AC3E}">
        <p14:creationId xmlns:p14="http://schemas.microsoft.com/office/powerpoint/2010/main" val="59001328"/>
      </p:ext>
    </p:extLst>
  </p:cSld>
  <p:clrMapOvr>
    <a:masterClrMapping/>
  </p:clrMapOvr>
</p:sldLayout>
</file>

<file path=ppt/slideLayouts/slideLayout1007.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685411"/>
      </p:ext>
    </p:extLst>
  </p:cSld>
  <p:clrMapOvr>
    <a:masterClrMapping/>
  </p:clrMapOvr>
</p:sldLayout>
</file>

<file path=ppt/slideLayouts/slideLayout1008.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93" y="6042094"/>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F0FA9180-DA77-48A3-825D-D942A1ADFF2A}" type="datetimeFigureOut">
              <a:rPr lang="zh-CN" altLang="en-US">
                <a:latin typeface="Arial" pitchFamily="34" charset="0"/>
                <a:cs typeface="Arial" pitchFamily="34" charset="0"/>
              </a:rPr>
              <a:pPr eaLnBrk="0" fontAlgn="base" hangingPunct="0">
                <a:spcBef>
                  <a:spcPct val="0"/>
                </a:spcBef>
                <a:spcAft>
                  <a:spcPct val="0"/>
                </a:spcAft>
                <a:defRPr/>
              </a:pPr>
              <a:t>2022/9/27</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414" y="6042094"/>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90" y="6042094"/>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237DF75B-AD44-4620-87E3-D53FE4BBF4B0}"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1409707443"/>
      </p:ext>
    </p:extLst>
  </p:cSld>
  <p:clrMapOvr>
    <a:masterClrMapping/>
  </p:clrMapOvr>
  <p:transition spd="slow" advTm="3000">
    <p:random/>
  </p:transition>
</p:sldLayout>
</file>

<file path=ppt/slideLayouts/slideLayout1009.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4335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4265403"/>
      </p:ext>
    </p:extLst>
  </p:cSld>
  <p:clrMapOvr>
    <a:masterClrMapping/>
  </p:clrMapOvr>
  <p:timing>
    <p:tnLst>
      <p:par>
        <p:cTn id="1" dur="indefinite" restart="never" nodeType="tmRoot"/>
      </p:par>
    </p:tnLst>
  </p:timing>
</p:sldLayout>
</file>

<file path=ppt/slideLayouts/slideLayout1010.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5302433"/>
      </p:ext>
    </p:extLst>
  </p:cSld>
  <p:clrMapOvr>
    <a:masterClrMapping/>
  </p:clrMapOvr>
</p:sldLayout>
</file>

<file path=ppt/slideLayouts/slideLayout1011.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893237"/>
      </p:ext>
    </p:extLst>
  </p:cSld>
  <p:clrMapOvr>
    <a:masterClrMapping/>
  </p:clrMapOvr>
</p:sldLayout>
</file>

<file path=ppt/slideLayouts/slideLayout1012.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7949029"/>
      </p:ext>
    </p:extLst>
  </p:cSld>
  <p:clrMapOvr>
    <a:masterClrMapping/>
  </p:clrMapOvr>
</p:sldLayout>
</file>

<file path=ppt/slideLayouts/slideLayout1013.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3574658"/>
      </p:ext>
    </p:extLst>
  </p:cSld>
  <p:clrMapOvr>
    <a:masterClrMapping/>
  </p:clrMapOvr>
</p:sldLayout>
</file>

<file path=ppt/slideLayouts/slideLayout1014.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8494700"/>
      </p:ext>
    </p:extLst>
  </p:cSld>
  <p:clrMapOvr>
    <a:masterClrMapping/>
  </p:clrMapOvr>
</p:sldLayout>
</file>

<file path=ppt/slideLayouts/slideLayout1015.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0673665"/>
      </p:ext>
    </p:extLst>
  </p:cSld>
  <p:clrMapOvr>
    <a:masterClrMapping/>
  </p:clrMapOvr>
</p:sldLayout>
</file>

<file path=ppt/slideLayouts/slideLayout1016.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658507"/>
      </p:ext>
    </p:extLst>
  </p:cSld>
  <p:clrMapOvr>
    <a:masterClrMapping/>
  </p:clrMapOvr>
</p:sldLayout>
</file>

<file path=ppt/slideLayouts/slideLayout1017.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93" y="6042094"/>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0FC5F408-0780-4C2D-A8D1-1D06D4590771}" type="datetimeFigureOut">
              <a:rPr lang="zh-CN" altLang="en-US">
                <a:latin typeface="Arial" pitchFamily="34" charset="0"/>
                <a:cs typeface="Arial" pitchFamily="34" charset="0"/>
              </a:rPr>
              <a:pPr eaLnBrk="0" fontAlgn="base" hangingPunct="0">
                <a:spcBef>
                  <a:spcPct val="0"/>
                </a:spcBef>
                <a:spcAft>
                  <a:spcPct val="0"/>
                </a:spcAft>
                <a:defRPr/>
              </a:pPr>
              <a:t>2022/9/27</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414" y="6042094"/>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90" y="6042094"/>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DB6C9EB5-7365-4909-AB24-FB7EEFE803C6}"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746209071"/>
      </p:ext>
    </p:extLst>
  </p:cSld>
  <p:clrMapOvr>
    <a:masterClrMapping/>
  </p:clrMapOvr>
  <p:transition spd="slow" advTm="3000">
    <p:random/>
  </p:transition>
</p:sldLayout>
</file>

<file path=ppt/slideLayouts/slideLayout1018.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9425258"/>
      </p:ext>
    </p:extLst>
  </p:cSld>
  <p:clrMapOvr>
    <a:masterClrMapping/>
  </p:clrMapOvr>
</p:sldLayout>
</file>

<file path=ppt/slideLayouts/slideLayout1019.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75440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5641693"/>
      </p:ext>
    </p:extLst>
  </p:cSld>
  <p:clrMapOvr>
    <a:masterClrMapping/>
  </p:clrMapOvr>
  <p:timing>
    <p:tnLst>
      <p:par>
        <p:cTn id="1" dur="indefinite" restart="never" nodeType="tmRoot"/>
      </p:par>
    </p:tnLst>
  </p:timing>
</p:sldLayout>
</file>

<file path=ppt/slideLayouts/slideLayout1020.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752944"/>
      </p:ext>
    </p:extLst>
  </p:cSld>
  <p:clrMapOvr>
    <a:masterClrMapping/>
  </p:clrMapOvr>
</p:sldLayout>
</file>

<file path=ppt/slideLayouts/slideLayout1021.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598314"/>
      </p:ext>
    </p:extLst>
  </p:cSld>
  <p:clrMapOvr>
    <a:masterClrMapping/>
  </p:clrMapOvr>
</p:sldLayout>
</file>

<file path=ppt/slideLayouts/slideLayout1022.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0855154"/>
      </p:ext>
    </p:extLst>
  </p:cSld>
  <p:clrMapOvr>
    <a:masterClrMapping/>
  </p:clrMapOvr>
</p:sldLayout>
</file>

<file path=ppt/slideLayouts/slideLayout1023.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753316"/>
      </p:ext>
    </p:extLst>
  </p:cSld>
  <p:clrMapOvr>
    <a:masterClrMapping/>
  </p:clrMapOvr>
</p:sldLayout>
</file>

<file path=ppt/slideLayouts/slideLayout1024.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146724"/>
      </p:ext>
    </p:extLst>
  </p:cSld>
  <p:clrMapOvr>
    <a:masterClrMapping/>
  </p:clrMapOvr>
</p:sldLayout>
</file>

<file path=ppt/slideLayouts/slideLayout1025.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9571063"/>
      </p:ext>
    </p:extLst>
  </p:cSld>
  <p:clrMapOvr>
    <a:masterClrMapping/>
  </p:clrMapOvr>
</p:sldLayout>
</file>

<file path=ppt/slideLayouts/slideLayout1026.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93" y="6042094"/>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E338B138-A0F4-40EB-BB42-B9D7F681B262}" type="datetimeFigureOut">
              <a:rPr lang="zh-CN" altLang="en-US">
                <a:latin typeface="Arial" pitchFamily="34" charset="0"/>
                <a:cs typeface="Arial" pitchFamily="34" charset="0"/>
              </a:rPr>
              <a:pPr eaLnBrk="0" fontAlgn="base" hangingPunct="0">
                <a:spcBef>
                  <a:spcPct val="0"/>
                </a:spcBef>
                <a:spcAft>
                  <a:spcPct val="0"/>
                </a:spcAft>
                <a:defRPr/>
              </a:pPr>
              <a:t>2022/9/27</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414" y="6042094"/>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90" y="6042094"/>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D33A26FB-4B4D-40E4-8D60-BDCC2DF6CF91}"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4243895835"/>
      </p:ext>
    </p:extLst>
  </p:cSld>
  <p:clrMapOvr>
    <a:masterClrMapping/>
  </p:clrMapOvr>
</p:sldLayout>
</file>

<file path=ppt/slideLayouts/slideLayout1027.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511417"/>
      </p:ext>
    </p:extLst>
  </p:cSld>
  <p:clrMapOvr>
    <a:masterClrMapping/>
  </p:clrMapOvr>
  <p:transition spd="slow" advClick="0" advTm="4000">
    <p:comb/>
  </p:transition>
</p:sldLayout>
</file>

<file path=ppt/slideLayouts/slideLayout1028.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3146284"/>
      </p:ext>
    </p:extLst>
  </p:cSld>
  <p:clrMapOvr>
    <a:masterClrMapping/>
  </p:clrMapOvr>
  <p:transition spd="slow"/>
</p:sldLayout>
</file>

<file path=ppt/slideLayouts/slideLayout1029.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95286" y="136555"/>
            <a:ext cx="404813" cy="539751"/>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42908" y="136555"/>
            <a:ext cx="404813" cy="539751"/>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728094540"/>
      </p:ext>
    </p:extLst>
  </p:cSld>
  <p:clrMapOvr>
    <a:masterClrMapping/>
  </p:clrMapOvr>
  <p:transition spd="slow"/>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2849107"/>
      </p:ext>
    </p:extLst>
  </p:cSld>
  <p:clrMapOvr>
    <a:masterClrMapping/>
  </p:clrMapOvr>
  <p:timing>
    <p:tnLst>
      <p:par>
        <p:cTn id="1" dur="indefinite" restart="never" nodeType="tmRoot"/>
      </p:par>
    </p:tnLst>
  </p:timing>
</p:sldLayout>
</file>

<file path=ppt/slideLayouts/slideLayout103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966204"/>
      </p:ext>
    </p:extLst>
  </p:cSld>
  <p:clrMapOvr>
    <a:masterClrMapping/>
  </p:clrMapOvr>
</p:sldLayout>
</file>

<file path=ppt/slideLayouts/slideLayout1031.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6289873"/>
      </p:ext>
    </p:extLst>
  </p:cSld>
  <p:clrMapOvr>
    <a:masterClrMapping/>
  </p:clrMapOvr>
</p:sldLayout>
</file>

<file path=ppt/slideLayouts/slideLayout1032.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93" y="6042094"/>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ADB9C576-21AB-4960-9576-0109DF8F3FD7}" type="datetimeFigureOut">
              <a:rPr lang="zh-CN" altLang="en-US">
                <a:latin typeface="Arial" pitchFamily="34" charset="0"/>
                <a:cs typeface="Arial" pitchFamily="34" charset="0"/>
              </a:rPr>
              <a:pPr eaLnBrk="0" fontAlgn="base" hangingPunct="0">
                <a:spcBef>
                  <a:spcPct val="0"/>
                </a:spcBef>
                <a:spcAft>
                  <a:spcPct val="0"/>
                </a:spcAft>
                <a:defRPr/>
              </a:pPr>
              <a:t>2022/9/27</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414" y="6042094"/>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90" y="6042094"/>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ABFC635E-D290-4294-A5EF-FE8446150CEE}"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159683613"/>
      </p:ext>
    </p:extLst>
  </p:cSld>
  <p:clrMapOvr>
    <a:masterClrMapping/>
  </p:clrMapOvr>
  <p:transition spd="slow" advTm="3000">
    <p:random/>
  </p:transition>
</p:sldLayout>
</file>

<file path=ppt/slideLayouts/slideLayout1033.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0897266"/>
      </p:ext>
    </p:extLst>
  </p:cSld>
  <p:clrMapOvr>
    <a:masterClrMapping/>
  </p:clrMapOvr>
</p:sldLayout>
</file>

<file path=ppt/slideLayouts/slideLayout1034.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7658357"/>
      </p:ext>
    </p:extLst>
  </p:cSld>
  <p:clrMapOvr>
    <a:masterClrMapping/>
  </p:clrMapOvr>
</p:sldLayout>
</file>

<file path=ppt/slideLayouts/slideLayout1035.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9342485"/>
      </p:ext>
    </p:extLst>
  </p:cSld>
  <p:clrMapOvr>
    <a:masterClrMapping/>
  </p:clrMapOvr>
</p:sldLayout>
</file>

<file path=ppt/slideLayouts/slideLayout1036.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6925048"/>
      </p:ext>
    </p:extLst>
  </p:cSld>
  <p:clrMapOvr>
    <a:masterClrMapping/>
  </p:clrMapOvr>
</p:sldLayout>
</file>

<file path=ppt/slideLayouts/slideLayout1037.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9129145"/>
      </p:ext>
    </p:extLst>
  </p:cSld>
  <p:clrMapOvr>
    <a:masterClrMapping/>
  </p:clrMapOvr>
</p:sldLayout>
</file>

<file path=ppt/slideLayouts/slideLayout1038.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236535"/>
      </p:ext>
    </p:extLst>
  </p:cSld>
  <p:clrMapOvr>
    <a:masterClrMapping/>
  </p:clrMapOvr>
</p:sldLayout>
</file>

<file path=ppt/slideLayouts/slideLayout1039.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436359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9955985"/>
      </p:ext>
    </p:extLst>
  </p:cSld>
  <p:clrMapOvr>
    <a:masterClrMapping/>
  </p:clrMapOvr>
  <p:timing>
    <p:tnLst>
      <p:par>
        <p:cTn id="1" dur="indefinite" restart="never" nodeType="tmRoot"/>
      </p:par>
    </p:tnLst>
  </p:timing>
</p:sldLayout>
</file>

<file path=ppt/slideLayouts/slideLayout1040.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6666347"/>
      </p:ext>
    </p:extLst>
  </p:cSld>
  <p:clrMapOvr>
    <a:masterClrMapping/>
  </p:clrMapOvr>
</p:sldLayout>
</file>

<file path=ppt/slideLayouts/slideLayout1041.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93" y="6042094"/>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42FF53E4-3759-4921-B355-8442F0788CC5}" type="datetimeFigureOut">
              <a:rPr lang="zh-CN" altLang="en-US">
                <a:latin typeface="Arial" pitchFamily="34" charset="0"/>
                <a:cs typeface="Arial" pitchFamily="34" charset="0"/>
              </a:rPr>
              <a:pPr eaLnBrk="0" fontAlgn="base" hangingPunct="0">
                <a:spcBef>
                  <a:spcPct val="0"/>
                </a:spcBef>
                <a:spcAft>
                  <a:spcPct val="0"/>
                </a:spcAft>
                <a:defRPr/>
              </a:pPr>
              <a:t>2022/9/27</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414" y="6042094"/>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90" y="6042094"/>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9D7B8B55-4977-4734-8BDA-7A8C301BCC3D}"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77847766"/>
      </p:ext>
    </p:extLst>
  </p:cSld>
  <p:clrMapOvr>
    <a:masterClrMapping/>
  </p:clrMapOvr>
  <p:transition spd="slow" advTm="3000">
    <p:random/>
  </p:transition>
</p:sldLayout>
</file>

<file path=ppt/slideLayouts/slideLayout1042.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1439359"/>
      </p:ext>
    </p:extLst>
  </p:cSld>
  <p:clrMapOvr>
    <a:masterClrMapping/>
  </p:clrMapOvr>
</p:sldLayout>
</file>

<file path=ppt/slideLayouts/slideLayout1043.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7983812"/>
      </p:ext>
    </p:extLst>
  </p:cSld>
  <p:clrMapOvr>
    <a:masterClrMapping/>
  </p:clrMapOvr>
</p:sldLayout>
</file>

<file path=ppt/slideLayouts/slideLayout1044.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6903688"/>
      </p:ext>
    </p:extLst>
  </p:cSld>
  <p:clrMapOvr>
    <a:masterClrMapping/>
  </p:clrMapOvr>
</p:sldLayout>
</file>

<file path=ppt/slideLayouts/slideLayout1045.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4641430"/>
      </p:ext>
    </p:extLst>
  </p:cSld>
  <p:clrMapOvr>
    <a:masterClrMapping/>
  </p:clrMapOvr>
</p:sldLayout>
</file>

<file path=ppt/slideLayouts/slideLayout1046.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6283305"/>
      </p:ext>
    </p:extLst>
  </p:cSld>
  <p:clrMapOvr>
    <a:masterClrMapping/>
  </p:clrMapOvr>
</p:sldLayout>
</file>

<file path=ppt/slideLayouts/slideLayout1047.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462776"/>
      </p:ext>
    </p:extLst>
  </p:cSld>
  <p:clrMapOvr>
    <a:masterClrMapping/>
  </p:clrMapOvr>
</p:sldLayout>
</file>

<file path=ppt/slideLayouts/slideLayout1048.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472842"/>
      </p:ext>
    </p:extLst>
  </p:cSld>
  <p:clrMapOvr>
    <a:masterClrMapping/>
  </p:clrMapOvr>
</p:sldLayout>
</file>

<file path=ppt/slideLayouts/slideLayout1049.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45867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923907"/>
      </p:ext>
    </p:extLst>
  </p:cSld>
  <p:clrMapOvr>
    <a:masterClrMapping/>
  </p:clrMapOvr>
  <p:timing>
    <p:tnLst>
      <p:par>
        <p:cTn id="1" dur="indefinite" restart="never" nodeType="tmRoot"/>
      </p:par>
    </p:tnLst>
  </p:timing>
</p:sldLayout>
</file>

<file path=ppt/slideLayouts/slideLayout1050.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93" y="6042094"/>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955BA58C-E277-4417-9DF1-4C1617E2EFC3}" type="datetimeFigureOut">
              <a:rPr lang="zh-CN" altLang="en-US">
                <a:latin typeface="Arial" pitchFamily="34" charset="0"/>
                <a:cs typeface="Arial" pitchFamily="34" charset="0"/>
              </a:rPr>
              <a:pPr eaLnBrk="0" fontAlgn="base" hangingPunct="0">
                <a:spcBef>
                  <a:spcPct val="0"/>
                </a:spcBef>
                <a:spcAft>
                  <a:spcPct val="0"/>
                </a:spcAft>
                <a:defRPr/>
              </a:pPr>
              <a:t>2022/9/27</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414" y="6042094"/>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90" y="6042094"/>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419EC1E1-DF26-408C-8476-BCBCC259FE1F}"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514917888"/>
      </p:ext>
    </p:extLst>
  </p:cSld>
  <p:clrMapOvr>
    <a:masterClrMapping/>
  </p:clrMapOvr>
</p:sldLayout>
</file>

<file path=ppt/slideLayouts/slideLayout1051.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03320844"/>
      </p:ext>
    </p:extLst>
  </p:cSld>
  <p:clrMapOvr>
    <a:masterClrMapping/>
  </p:clrMapOvr>
  <p:transition spd="slow" advClick="0" advTm="4000">
    <p:comb/>
  </p:transition>
</p:sldLayout>
</file>

<file path=ppt/slideLayouts/slideLayout1052.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699961"/>
      </p:ext>
    </p:extLst>
  </p:cSld>
  <p:clrMapOvr>
    <a:masterClrMapping/>
  </p:clrMapOvr>
  <p:transition spd="slow"/>
</p:sldLayout>
</file>

<file path=ppt/slideLayouts/slideLayout1053.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2" name="菱形 6"/>
          <p:cNvSpPr/>
          <p:nvPr userDrawn="1"/>
        </p:nvSpPr>
        <p:spPr>
          <a:xfrm>
            <a:off x="95286" y="136555"/>
            <a:ext cx="404813" cy="539751"/>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42908" y="136555"/>
            <a:ext cx="404813" cy="539751"/>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3763985629"/>
      </p:ext>
    </p:extLst>
  </p:cSld>
  <p:clrMapOvr>
    <a:masterClrMapping/>
  </p:clrMapOvr>
  <p:transition spd="slow"/>
</p:sldLayout>
</file>

<file path=ppt/slideLayouts/slideLayout1054.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8102560"/>
      </p:ext>
    </p:extLst>
  </p:cSld>
  <p:clrMapOvr>
    <a:masterClrMapping/>
  </p:clrMapOvr>
</p:sldLayout>
</file>

<file path=ppt/slideLayouts/slideLayout1055.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93" y="6042094"/>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B6274BE6-CCD6-4508-AE0D-2E147BD983C6}" type="datetimeFigureOut">
              <a:rPr lang="zh-CN" altLang="en-US">
                <a:latin typeface="Arial" pitchFamily="34" charset="0"/>
                <a:cs typeface="Arial" pitchFamily="34" charset="0"/>
              </a:rPr>
              <a:pPr eaLnBrk="0" fontAlgn="base" hangingPunct="0">
                <a:spcBef>
                  <a:spcPct val="0"/>
                </a:spcBef>
                <a:spcAft>
                  <a:spcPct val="0"/>
                </a:spcAft>
                <a:defRPr/>
              </a:pPr>
              <a:t>2022/9/27</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414" y="6042094"/>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90" y="6042094"/>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5771C59D-8176-4038-8927-C0D31E99B9F5}"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981554144"/>
      </p:ext>
    </p:extLst>
  </p:cSld>
  <p:clrMapOvr>
    <a:masterClrMapping/>
  </p:clrMapOvr>
  <p:transition spd="slow" advTm="3000">
    <p:random/>
  </p:transition>
</p:sldLayout>
</file>

<file path=ppt/slideLayouts/slideLayout1056.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499992"/>
      </p:ext>
    </p:extLst>
  </p:cSld>
  <p:clrMapOvr>
    <a:masterClrMapping/>
  </p:clrMapOvr>
</p:sldLayout>
</file>

<file path=ppt/slideLayouts/slideLayout1057.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0919990"/>
      </p:ext>
    </p:extLst>
  </p:cSld>
  <p:clrMapOvr>
    <a:masterClrMapping/>
  </p:clrMapOvr>
</p:sldLayout>
</file>

<file path=ppt/slideLayouts/slideLayout1058.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9970449"/>
      </p:ext>
    </p:extLst>
  </p:cSld>
  <p:clrMapOvr>
    <a:masterClrMapping/>
  </p:clrMapOvr>
</p:sldLayout>
</file>

<file path=ppt/slideLayouts/slideLayout1059.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0489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282963"/>
      </p:ext>
    </p:extLst>
  </p:cSld>
  <p:clrMapOvr>
    <a:masterClrMapping/>
  </p:clrMapOvr>
  <p:timing>
    <p:tnLst>
      <p:par>
        <p:cTn id="1" dur="indefinite" restart="never" nodeType="tmRoot"/>
      </p:par>
    </p:tnLst>
  </p:timing>
</p:sldLayout>
</file>

<file path=ppt/slideLayouts/slideLayout1060.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101057"/>
      </p:ext>
    </p:extLst>
  </p:cSld>
  <p:clrMapOvr>
    <a:masterClrMapping/>
  </p:clrMapOvr>
</p:sldLayout>
</file>

<file path=ppt/slideLayouts/slideLayout1061.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336002"/>
      </p:ext>
    </p:extLst>
  </p:cSld>
  <p:clrMapOvr>
    <a:masterClrMapping/>
  </p:clrMapOvr>
</p:sldLayout>
</file>

<file path=ppt/slideLayouts/slideLayout1062.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972130"/>
      </p:ext>
    </p:extLst>
  </p:cSld>
  <p:clrMapOvr>
    <a:masterClrMapping/>
  </p:clrMapOvr>
</p:sldLayout>
</file>

<file path=ppt/slideLayouts/slideLayout1063.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2070441"/>
      </p:ext>
    </p:extLst>
  </p:cSld>
  <p:clrMapOvr>
    <a:masterClrMapping/>
  </p:clrMapOvr>
</p:sldLayout>
</file>

<file path=ppt/slideLayouts/slideLayout1064.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93" y="6042094"/>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ABA62679-7C91-4166-A7D5-BAB7B4F7ACD6}" type="datetimeFigureOut">
              <a:rPr lang="zh-CN" altLang="en-US">
                <a:latin typeface="Arial" pitchFamily="34" charset="0"/>
                <a:cs typeface="Arial" pitchFamily="34" charset="0"/>
              </a:rPr>
              <a:pPr eaLnBrk="0" fontAlgn="base" hangingPunct="0">
                <a:spcBef>
                  <a:spcPct val="0"/>
                </a:spcBef>
                <a:spcAft>
                  <a:spcPct val="0"/>
                </a:spcAft>
                <a:defRPr/>
              </a:pPr>
              <a:t>2022/9/27</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414" y="6042094"/>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90" y="6042094"/>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142A378D-4250-48A4-A75F-4ED2233803DA}"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1077412067"/>
      </p:ext>
    </p:extLst>
  </p:cSld>
  <p:clrMapOvr>
    <a:masterClrMapping/>
  </p:clrMapOvr>
  <p:transition spd="slow" advTm="3000">
    <p:random/>
  </p:transition>
</p:sldLayout>
</file>

<file path=ppt/slideLayouts/slideLayout1065.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9175241"/>
      </p:ext>
    </p:extLst>
  </p:cSld>
  <p:clrMapOvr>
    <a:masterClrMapping/>
  </p:clrMapOvr>
</p:sldLayout>
</file>

<file path=ppt/slideLayouts/slideLayout1066.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7866597"/>
      </p:ext>
    </p:extLst>
  </p:cSld>
  <p:clrMapOvr>
    <a:masterClrMapping/>
  </p:clrMapOvr>
</p:sldLayout>
</file>

<file path=ppt/slideLayouts/slideLayout1067.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315523"/>
      </p:ext>
    </p:extLst>
  </p:cSld>
  <p:clrMapOvr>
    <a:masterClrMapping/>
  </p:clrMapOvr>
</p:sldLayout>
</file>

<file path=ppt/slideLayouts/slideLayout1068.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5090173"/>
      </p:ext>
    </p:extLst>
  </p:cSld>
  <p:clrMapOvr>
    <a:masterClrMapping/>
  </p:clrMapOvr>
</p:sldLayout>
</file>

<file path=ppt/slideLayouts/slideLayout1069.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6021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853635"/>
      </p:ext>
    </p:extLst>
  </p:cSld>
  <p:clrMapOvr>
    <a:masterClrMapping/>
  </p:clrMapOvr>
  <p:timing>
    <p:tnLst>
      <p:par>
        <p:cTn id="1" dur="indefinite" restart="never" nodeType="tmRoot"/>
      </p:par>
    </p:tnLst>
  </p:timing>
</p:sldLayout>
</file>

<file path=ppt/slideLayouts/slideLayout1070.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688451"/>
      </p:ext>
    </p:extLst>
  </p:cSld>
  <p:clrMapOvr>
    <a:masterClrMapping/>
  </p:clrMapOvr>
</p:sldLayout>
</file>

<file path=ppt/slideLayouts/slideLayout1071.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108223"/>
      </p:ext>
    </p:extLst>
  </p:cSld>
  <p:clrMapOvr>
    <a:masterClrMapping/>
  </p:clrMapOvr>
</p:sldLayout>
</file>

<file path=ppt/slideLayouts/slideLayout1072.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783922"/>
      </p:ext>
    </p:extLst>
  </p:cSld>
  <p:clrMapOvr>
    <a:masterClrMapping/>
  </p:clrMapOvr>
</p:sldLayout>
</file>

<file path=ppt/slideLayouts/slideLayout1073.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93" y="6042094"/>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7970C42-B7FF-4EA1-97E9-189C88407DBD}" type="datetimeFigureOut">
              <a:rPr lang="zh-CN" altLang="en-US">
                <a:latin typeface="Arial" pitchFamily="34" charset="0"/>
                <a:cs typeface="Arial" pitchFamily="34" charset="0"/>
              </a:rPr>
              <a:pPr eaLnBrk="0" fontAlgn="base" hangingPunct="0">
                <a:spcBef>
                  <a:spcPct val="0"/>
                </a:spcBef>
                <a:spcAft>
                  <a:spcPct val="0"/>
                </a:spcAft>
                <a:defRPr/>
              </a:pPr>
              <a:t>2022/9/27</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414" y="6042094"/>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90" y="6042094"/>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68E2D887-28BC-4F2E-8050-8EF0E356385F}"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427446445"/>
      </p:ext>
    </p:extLst>
  </p:cSld>
  <p:clrMapOvr>
    <a:masterClrMapping/>
  </p:clrMapOvr>
</p:sldLayout>
</file>

<file path=ppt/slideLayouts/slideLayout1074.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502499"/>
      </p:ext>
    </p:extLst>
  </p:cSld>
  <p:clrMapOvr>
    <a:masterClrMapping/>
  </p:clrMapOvr>
  <p:transition spd="slow" advClick="0" advTm="4000">
    <p:comb/>
  </p:transition>
</p:sldLayout>
</file>

<file path=ppt/slideLayouts/slideLayout1075.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8605139"/>
      </p:ext>
    </p:extLst>
  </p:cSld>
  <p:clrMapOvr>
    <a:masterClrMapping/>
  </p:clrMapOvr>
  <p:transition spd="slow"/>
</p:sldLayout>
</file>

<file path=ppt/slideLayouts/slideLayout1076.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2" name="菱形 6"/>
          <p:cNvSpPr/>
          <p:nvPr userDrawn="1"/>
        </p:nvSpPr>
        <p:spPr>
          <a:xfrm>
            <a:off x="95286" y="136555"/>
            <a:ext cx="404813" cy="539751"/>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42908" y="136555"/>
            <a:ext cx="404813" cy="539751"/>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1548251628"/>
      </p:ext>
    </p:extLst>
  </p:cSld>
  <p:clrMapOvr>
    <a:masterClrMapping/>
  </p:clrMapOvr>
  <p:transition spd="slow"/>
</p:sldLayout>
</file>

<file path=ppt/slideLayouts/slideLayout1077.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091173"/>
      </p:ext>
    </p:extLst>
  </p:cSld>
  <p:clrMapOvr>
    <a:masterClrMapping/>
  </p:clrMapOvr>
</p:sldLayout>
</file>

<file path=ppt/slideLayouts/slideLayout1078.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93" y="6042094"/>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2A252CD0-C78A-4ED6-B695-39311681DEE8}" type="datetimeFigureOut">
              <a:rPr lang="zh-CN" altLang="en-US">
                <a:latin typeface="Arial" pitchFamily="34" charset="0"/>
                <a:cs typeface="Arial" pitchFamily="34" charset="0"/>
              </a:rPr>
              <a:pPr eaLnBrk="0" fontAlgn="base" hangingPunct="0">
                <a:spcBef>
                  <a:spcPct val="0"/>
                </a:spcBef>
                <a:spcAft>
                  <a:spcPct val="0"/>
                </a:spcAft>
                <a:defRPr/>
              </a:pPr>
              <a:t>2022/9/27</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414" y="6042094"/>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90" y="6042094"/>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FFC5192A-5D02-4690-A847-C9EB6A68BAF7}"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067392926"/>
      </p:ext>
    </p:extLst>
  </p:cSld>
  <p:clrMapOvr>
    <a:masterClrMapping/>
  </p:clrMapOvr>
  <p:transition spd="slow" advTm="3000">
    <p:random/>
  </p:transition>
</p:sldLayout>
</file>

<file path=ppt/slideLayouts/slideLayout1079.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11564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802266"/>
      </p:ext>
    </p:extLst>
  </p:cSld>
  <p:clrMapOvr>
    <a:masterClrMapping/>
  </p:clrMapOvr>
  <p:timing>
    <p:tnLst>
      <p:par>
        <p:cTn id="1" dur="indefinite" restart="never" nodeType="tmRoot"/>
      </p:par>
    </p:tnLst>
  </p:timing>
</p:sldLayout>
</file>

<file path=ppt/slideLayouts/slideLayout1080.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5517054"/>
      </p:ext>
    </p:extLst>
  </p:cSld>
  <p:clrMapOvr>
    <a:masterClrMapping/>
  </p:clrMapOvr>
</p:sldLayout>
</file>

<file path=ppt/slideLayouts/slideLayout1081.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4584851"/>
      </p:ext>
    </p:extLst>
  </p:cSld>
  <p:clrMapOvr>
    <a:masterClrMapping/>
  </p:clrMapOvr>
</p:sldLayout>
</file>

<file path=ppt/slideLayouts/slideLayout1082.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3977498"/>
      </p:ext>
    </p:extLst>
  </p:cSld>
  <p:clrMapOvr>
    <a:masterClrMapping/>
  </p:clrMapOvr>
</p:sldLayout>
</file>

<file path=ppt/slideLayouts/slideLayout1083.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463410"/>
      </p:ext>
    </p:extLst>
  </p:cSld>
  <p:clrMapOvr>
    <a:masterClrMapping/>
  </p:clrMapOvr>
</p:sldLayout>
</file>

<file path=ppt/slideLayouts/slideLayout1084.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1501708"/>
      </p:ext>
    </p:extLst>
  </p:cSld>
  <p:clrMapOvr>
    <a:masterClrMapping/>
  </p:clrMapOvr>
</p:sldLayout>
</file>

<file path=ppt/slideLayouts/slideLayout1085.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449950"/>
      </p:ext>
    </p:extLst>
  </p:cSld>
  <p:clrMapOvr>
    <a:masterClrMapping/>
  </p:clrMapOvr>
</p:sldLayout>
</file>

<file path=ppt/slideLayouts/slideLayout1086.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89302"/>
      </p:ext>
    </p:extLst>
  </p:cSld>
  <p:clrMapOvr>
    <a:masterClrMapping/>
  </p:clrMapOvr>
</p:sldLayout>
</file>

<file path=ppt/slideLayouts/slideLayout1087.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93" y="6042094"/>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F296E1A2-C9A2-438D-B4FA-ED9686BB3FD9}" type="datetimeFigureOut">
              <a:rPr lang="zh-CN" altLang="en-US">
                <a:latin typeface="Arial" pitchFamily="34" charset="0"/>
                <a:cs typeface="Arial" pitchFamily="34" charset="0"/>
              </a:rPr>
              <a:pPr eaLnBrk="0" fontAlgn="base" hangingPunct="0">
                <a:spcBef>
                  <a:spcPct val="0"/>
                </a:spcBef>
                <a:spcAft>
                  <a:spcPct val="0"/>
                </a:spcAft>
                <a:defRPr/>
              </a:pPr>
              <a:t>2022/9/27</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414" y="6042094"/>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90" y="6042094"/>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78774774-BB90-4BE3-BE87-4520CA9A1E46}"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977989816"/>
      </p:ext>
    </p:extLst>
  </p:cSld>
  <p:clrMapOvr>
    <a:masterClrMapping/>
  </p:clrMapOvr>
  <p:transition spd="slow" advTm="3000">
    <p:random/>
  </p:transition>
</p:sldLayout>
</file>

<file path=ppt/slideLayouts/slideLayout1088.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9031401"/>
      </p:ext>
    </p:extLst>
  </p:cSld>
  <p:clrMapOvr>
    <a:masterClrMapping/>
  </p:clrMapOvr>
</p:sldLayout>
</file>

<file path=ppt/slideLayouts/slideLayout1089.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03024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25910"/>
      </p:ext>
    </p:extLst>
  </p:cSld>
  <p:clrMapOvr>
    <a:masterClrMapping/>
  </p:clrMapOvr>
  <p:timing>
    <p:tnLst>
      <p:par>
        <p:cTn id="1" dur="indefinite" restart="never" nodeType="tmRoot"/>
      </p:par>
    </p:tnLst>
  </p:timing>
</p:sldLayout>
</file>

<file path=ppt/slideLayouts/slideLayout1090.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679937"/>
      </p:ext>
    </p:extLst>
  </p:cSld>
  <p:clrMapOvr>
    <a:masterClrMapping/>
  </p:clrMapOvr>
</p:sldLayout>
</file>

<file path=ppt/slideLayouts/slideLayout1091.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5090145"/>
      </p:ext>
    </p:extLst>
  </p:cSld>
  <p:clrMapOvr>
    <a:masterClrMapping/>
  </p:clrMapOvr>
</p:sldLayout>
</file>

<file path=ppt/slideLayouts/slideLayout1092.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7148996"/>
      </p:ext>
    </p:extLst>
  </p:cSld>
  <p:clrMapOvr>
    <a:masterClrMapping/>
  </p:clrMapOvr>
</p:sldLayout>
</file>

<file path=ppt/slideLayouts/slideLayout1093.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385661"/>
      </p:ext>
    </p:extLst>
  </p:cSld>
  <p:clrMapOvr>
    <a:masterClrMapping/>
  </p:clrMapOvr>
</p:sldLayout>
</file>

<file path=ppt/slideLayouts/slideLayout1094.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612912"/>
      </p:ext>
    </p:extLst>
  </p:cSld>
  <p:clrMapOvr>
    <a:masterClrMapping/>
  </p:clrMapOvr>
</p:sldLayout>
</file>

<file path=ppt/slideLayouts/slideLayout1095.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095340"/>
      </p:ext>
    </p:extLst>
  </p:cSld>
  <p:clrMapOvr>
    <a:masterClrMapping/>
  </p:clrMapOvr>
</p:sldLayout>
</file>

<file path=ppt/slideLayouts/slideLayout1096.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93" y="6042094"/>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BDE5BD8B-822E-487A-A56C-916DE603A3AD}" type="datetimeFigureOut">
              <a:rPr lang="zh-CN" altLang="en-US">
                <a:latin typeface="Arial" pitchFamily="34" charset="0"/>
                <a:cs typeface="Arial" pitchFamily="34" charset="0"/>
              </a:rPr>
              <a:pPr eaLnBrk="0" fontAlgn="base" hangingPunct="0">
                <a:spcBef>
                  <a:spcPct val="0"/>
                </a:spcBef>
                <a:spcAft>
                  <a:spcPct val="0"/>
                </a:spcAft>
                <a:defRPr/>
              </a:pPr>
              <a:t>2022/9/27</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414" y="6042094"/>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90" y="6042094"/>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79F7D58A-6F05-4F46-A32F-84F70BDF692A}"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618467961"/>
      </p:ext>
    </p:extLst>
  </p:cSld>
  <p:clrMapOvr>
    <a:masterClrMapping/>
  </p:clrMapOvr>
</p:sldLayout>
</file>

<file path=ppt/slideLayouts/slideLayout1097.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8152146"/>
      </p:ext>
    </p:extLst>
  </p:cSld>
  <p:clrMapOvr>
    <a:masterClrMapping/>
  </p:clrMapOvr>
  <p:transition spd="slow" advClick="0" advTm="4000">
    <p:comb/>
  </p:transition>
</p:sldLayout>
</file>

<file path=ppt/slideLayouts/slideLayout1098.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5984710"/>
      </p:ext>
    </p:extLst>
  </p:cSld>
  <p:clrMapOvr>
    <a:masterClrMapping/>
  </p:clrMapOvr>
  <p:transition spd="slow"/>
</p:sldLayout>
</file>

<file path=ppt/slideLayouts/slideLayout1099.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2" name="菱形 6"/>
          <p:cNvSpPr/>
          <p:nvPr userDrawn="1"/>
        </p:nvSpPr>
        <p:spPr>
          <a:xfrm>
            <a:off x="95286" y="136555"/>
            <a:ext cx="404813" cy="539751"/>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42908" y="136555"/>
            <a:ext cx="404813" cy="539751"/>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3244506451"/>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231"/>
            <a:ext cx="1971675"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70" y="365231"/>
            <a:ext cx="5800725"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27/09/2022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1023372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2173856"/>
      </p:ext>
    </p:extLst>
  </p:cSld>
  <p:clrMapOvr>
    <a:masterClrMapping/>
  </p:clrMapOvr>
  <p:timing>
    <p:tnLst>
      <p:par>
        <p:cTn id="1" dur="indefinite" restart="never" nodeType="tmRoot"/>
      </p:par>
    </p:tnLst>
  </p:timing>
</p:sldLayout>
</file>

<file path=ppt/slideLayouts/slideLayout1100.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93" y="6042094"/>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0CA448B7-595C-4809-87E9-9761E565FE32}" type="datetimeFigureOut">
              <a:rPr lang="zh-CN" altLang="en-US">
                <a:latin typeface="Arial" pitchFamily="34" charset="0"/>
                <a:cs typeface="Arial" pitchFamily="34" charset="0"/>
              </a:rPr>
              <a:pPr eaLnBrk="0" fontAlgn="base" hangingPunct="0">
                <a:spcBef>
                  <a:spcPct val="0"/>
                </a:spcBef>
                <a:spcAft>
                  <a:spcPct val="0"/>
                </a:spcAft>
                <a:defRPr/>
              </a:pPr>
              <a:t>2022/9/27</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414" y="6042094"/>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90" y="6042094"/>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6CE23DB8-01D6-4CAF-BD10-EF1FE1BAFFE7}"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1672449599"/>
      </p:ext>
    </p:extLst>
  </p:cSld>
  <p:clrMapOvr>
    <a:masterClrMapping/>
  </p:clrMapOvr>
</p:sldLayout>
</file>

<file path=ppt/slideLayouts/slideLayout1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1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 xmlns:a16="http://schemas.microsoft.com/office/drawing/2014/main" id="{2DF16BDC-234C-4533-9046-BCFAD365635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A8CF9912-F79F-4DC2-8027-273C799D97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A37531BC-8C12-49CC-8DF8-631FC1279B8B}"/>
              </a:ext>
            </a:extLst>
          </p:cNvPr>
          <p:cNvSpPr>
            <a:spLocks noGrp="1"/>
          </p:cNvSpPr>
          <p:nvPr>
            <p:ph type="sldNum" sz="quarter" idx="12"/>
          </p:nvPr>
        </p:nvSpPr>
        <p:spPr/>
        <p:txBody>
          <a:bodyPr/>
          <a:lstStyle>
            <a:lvl1pPr>
              <a:defRPr/>
            </a:lvl1pPr>
          </a:lstStyle>
          <a:p>
            <a:fld id="{D4407A1C-DB62-4E29-9E77-A61599B94FA7}" type="slidenum">
              <a:rPr lang="en-US" altLang="en-US"/>
              <a:pPr/>
              <a:t>‹#›</a:t>
            </a:fld>
            <a:endParaRPr lang="en-US" altLang="en-US"/>
          </a:p>
        </p:txBody>
      </p:sp>
    </p:spTree>
    <p:extLst>
      <p:ext uri="{BB962C8B-B14F-4D97-AF65-F5344CB8AC3E}">
        <p14:creationId xmlns:p14="http://schemas.microsoft.com/office/powerpoint/2010/main" val="3217342187"/>
      </p:ext>
    </p:extLst>
  </p:cSld>
  <p:clrMapOvr>
    <a:masterClrMapping/>
  </p:clrMapOvr>
</p:sldLayout>
</file>

<file path=ppt/slideLayouts/slideLayout1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A1AD82D-D25E-4DB1-8745-8878E73EBE1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B5AA5D3E-1E03-43D9-A6CC-DE1243B941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D416152D-878E-4B55-8E3F-D2DDD5C9E882}"/>
              </a:ext>
            </a:extLst>
          </p:cNvPr>
          <p:cNvSpPr>
            <a:spLocks noGrp="1"/>
          </p:cNvSpPr>
          <p:nvPr>
            <p:ph type="sldNum" sz="quarter" idx="12"/>
          </p:nvPr>
        </p:nvSpPr>
        <p:spPr/>
        <p:txBody>
          <a:bodyPr/>
          <a:lstStyle>
            <a:lvl1pPr>
              <a:defRPr/>
            </a:lvl1pPr>
          </a:lstStyle>
          <a:p>
            <a:fld id="{5B364588-F37B-48F8-A432-E59A3C62951E}" type="slidenum">
              <a:rPr lang="en-US" altLang="en-US"/>
              <a:pPr/>
              <a:t>‹#›</a:t>
            </a:fld>
            <a:endParaRPr lang="en-US" altLang="en-US"/>
          </a:p>
        </p:txBody>
      </p:sp>
    </p:spTree>
    <p:extLst>
      <p:ext uri="{BB962C8B-B14F-4D97-AF65-F5344CB8AC3E}">
        <p14:creationId xmlns:p14="http://schemas.microsoft.com/office/powerpoint/2010/main" val="2862756333"/>
      </p:ext>
    </p:extLst>
  </p:cSld>
  <p:clrMapOvr>
    <a:masterClrMapping/>
  </p:clrMapOvr>
</p:sldLayout>
</file>

<file path=ppt/slideLayouts/slideLayout1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BC944584-ABB7-450F-8A82-371160A05E8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7E5F80A7-1941-4F88-AC2F-ED46689D7FD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615AC2A8-D4F6-47EF-BD91-33B1B6BCAFF1}"/>
              </a:ext>
            </a:extLst>
          </p:cNvPr>
          <p:cNvSpPr>
            <a:spLocks noGrp="1"/>
          </p:cNvSpPr>
          <p:nvPr>
            <p:ph type="sldNum" sz="quarter" idx="12"/>
          </p:nvPr>
        </p:nvSpPr>
        <p:spPr/>
        <p:txBody>
          <a:bodyPr/>
          <a:lstStyle>
            <a:lvl1pPr>
              <a:defRPr/>
            </a:lvl1pPr>
          </a:lstStyle>
          <a:p>
            <a:fld id="{90DC3671-F683-4AC1-9B34-3A9E9067611B}" type="slidenum">
              <a:rPr lang="en-US" altLang="en-US"/>
              <a:pPr/>
              <a:t>‹#›</a:t>
            </a:fld>
            <a:endParaRPr lang="en-US" altLang="en-US"/>
          </a:p>
        </p:txBody>
      </p:sp>
    </p:spTree>
    <p:extLst>
      <p:ext uri="{BB962C8B-B14F-4D97-AF65-F5344CB8AC3E}">
        <p14:creationId xmlns:p14="http://schemas.microsoft.com/office/powerpoint/2010/main" val="2458031490"/>
      </p:ext>
    </p:extLst>
  </p:cSld>
  <p:clrMapOvr>
    <a:masterClrMapping/>
  </p:clrMapOvr>
</p:sldLayout>
</file>

<file path=ppt/slideLayouts/slideLayout1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 xmlns:a16="http://schemas.microsoft.com/office/drawing/2014/main" id="{43A18ADF-AD78-43F2-B4AD-422558FD186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 xmlns:a16="http://schemas.microsoft.com/office/drawing/2014/main" id="{04B1DCBA-C4F3-48D6-B864-9A4DD108218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D831F7BC-973D-4264-B728-75A6DB7BC1D0}"/>
              </a:ext>
            </a:extLst>
          </p:cNvPr>
          <p:cNvSpPr>
            <a:spLocks noGrp="1"/>
          </p:cNvSpPr>
          <p:nvPr>
            <p:ph type="sldNum" sz="quarter" idx="12"/>
          </p:nvPr>
        </p:nvSpPr>
        <p:spPr/>
        <p:txBody>
          <a:bodyPr/>
          <a:lstStyle>
            <a:lvl1pPr>
              <a:defRPr/>
            </a:lvl1pPr>
          </a:lstStyle>
          <a:p>
            <a:fld id="{C51DDFEB-73A8-4123-926D-886357BCC331}" type="slidenum">
              <a:rPr lang="en-US" altLang="en-US"/>
              <a:pPr/>
              <a:t>‹#›</a:t>
            </a:fld>
            <a:endParaRPr lang="en-US" altLang="en-US"/>
          </a:p>
        </p:txBody>
      </p:sp>
    </p:spTree>
    <p:extLst>
      <p:ext uri="{BB962C8B-B14F-4D97-AF65-F5344CB8AC3E}">
        <p14:creationId xmlns:p14="http://schemas.microsoft.com/office/powerpoint/2010/main" val="2782373742"/>
      </p:ext>
    </p:extLst>
  </p:cSld>
  <p:clrMapOvr>
    <a:masterClrMapping/>
  </p:clrMapOvr>
</p:sldLayout>
</file>

<file path=ppt/slideLayouts/slideLayout1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5"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 xmlns:a16="http://schemas.microsoft.com/office/drawing/2014/main" id="{72849AFF-85F8-44E4-AFC7-741E7EEAB256}"/>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 xmlns:a16="http://schemas.microsoft.com/office/drawing/2014/main" id="{1BCCFAE5-9DF7-45FC-906E-ACBC85314A4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 xmlns:a16="http://schemas.microsoft.com/office/drawing/2014/main" id="{982F01BA-F660-4538-97E9-F1E2497E8F99}"/>
              </a:ext>
            </a:extLst>
          </p:cNvPr>
          <p:cNvSpPr>
            <a:spLocks noGrp="1"/>
          </p:cNvSpPr>
          <p:nvPr>
            <p:ph type="sldNum" sz="quarter" idx="12"/>
          </p:nvPr>
        </p:nvSpPr>
        <p:spPr/>
        <p:txBody>
          <a:bodyPr/>
          <a:lstStyle>
            <a:lvl1pPr>
              <a:defRPr/>
            </a:lvl1pPr>
          </a:lstStyle>
          <a:p>
            <a:fld id="{920E7B8B-CF43-4C06-B14A-FDD9005A780D}" type="slidenum">
              <a:rPr lang="en-US" altLang="en-US"/>
              <a:pPr/>
              <a:t>‹#›</a:t>
            </a:fld>
            <a:endParaRPr lang="en-US" altLang="en-US"/>
          </a:p>
        </p:txBody>
      </p:sp>
    </p:spTree>
    <p:extLst>
      <p:ext uri="{BB962C8B-B14F-4D97-AF65-F5344CB8AC3E}">
        <p14:creationId xmlns:p14="http://schemas.microsoft.com/office/powerpoint/2010/main" val="675175916"/>
      </p:ext>
    </p:extLst>
  </p:cSld>
  <p:clrMapOvr>
    <a:masterClrMapping/>
  </p:clrMapOvr>
</p:sldLayout>
</file>

<file path=ppt/slideLayouts/slideLayout1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 xmlns:a16="http://schemas.microsoft.com/office/drawing/2014/main" id="{6ABC9E25-F52F-4A88-9058-DA2C1FAEBA75}"/>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 xmlns:a16="http://schemas.microsoft.com/office/drawing/2014/main" id="{79EFA5B3-E935-4611-A274-47067188D4F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 xmlns:a16="http://schemas.microsoft.com/office/drawing/2014/main" id="{83D02770-B432-470B-897A-1DD7EC1D6951}"/>
              </a:ext>
            </a:extLst>
          </p:cNvPr>
          <p:cNvSpPr>
            <a:spLocks noGrp="1"/>
          </p:cNvSpPr>
          <p:nvPr>
            <p:ph type="sldNum" sz="quarter" idx="12"/>
          </p:nvPr>
        </p:nvSpPr>
        <p:spPr/>
        <p:txBody>
          <a:bodyPr/>
          <a:lstStyle>
            <a:lvl1pPr>
              <a:defRPr/>
            </a:lvl1pPr>
          </a:lstStyle>
          <a:p>
            <a:fld id="{2E9F71D5-DF05-4B1B-A71D-9CA68B9DA5B9}" type="slidenum">
              <a:rPr lang="en-US" altLang="en-US"/>
              <a:pPr/>
              <a:t>‹#›</a:t>
            </a:fld>
            <a:endParaRPr lang="en-US" altLang="en-US"/>
          </a:p>
        </p:txBody>
      </p:sp>
    </p:spTree>
    <p:extLst>
      <p:ext uri="{BB962C8B-B14F-4D97-AF65-F5344CB8AC3E}">
        <p14:creationId xmlns:p14="http://schemas.microsoft.com/office/powerpoint/2010/main" val="3484520858"/>
      </p:ext>
    </p:extLst>
  </p:cSld>
  <p:clrMapOvr>
    <a:masterClrMapping/>
  </p:clrMapOvr>
</p:sldLayout>
</file>

<file path=ppt/slideLayouts/slideLayout1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C6605C18-B433-4A3B-84EC-9663AB71F932}"/>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 xmlns:a16="http://schemas.microsoft.com/office/drawing/2014/main" id="{6FB75964-1325-48BE-B51B-07C99B15424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 xmlns:a16="http://schemas.microsoft.com/office/drawing/2014/main" id="{9B2879A0-0A70-4F11-8679-ABBEB66746D4}"/>
              </a:ext>
            </a:extLst>
          </p:cNvPr>
          <p:cNvSpPr>
            <a:spLocks noGrp="1"/>
          </p:cNvSpPr>
          <p:nvPr>
            <p:ph type="sldNum" sz="quarter" idx="12"/>
          </p:nvPr>
        </p:nvSpPr>
        <p:spPr/>
        <p:txBody>
          <a:bodyPr/>
          <a:lstStyle>
            <a:lvl1pPr>
              <a:defRPr/>
            </a:lvl1pPr>
          </a:lstStyle>
          <a:p>
            <a:fld id="{0B0AA278-0471-40DF-829B-F1F0052C93C9}" type="slidenum">
              <a:rPr lang="en-US" altLang="en-US"/>
              <a:pPr/>
              <a:t>‹#›</a:t>
            </a:fld>
            <a:endParaRPr lang="en-US" altLang="en-US"/>
          </a:p>
        </p:txBody>
      </p:sp>
    </p:spTree>
    <p:extLst>
      <p:ext uri="{BB962C8B-B14F-4D97-AF65-F5344CB8AC3E}">
        <p14:creationId xmlns:p14="http://schemas.microsoft.com/office/powerpoint/2010/main" val="177968860"/>
      </p:ext>
    </p:extLst>
  </p:cSld>
  <p:clrMapOvr>
    <a:masterClrMapping/>
  </p:clrMapOvr>
</p:sldLayout>
</file>

<file path=ppt/slideLayouts/slideLayout1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67"/>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3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 xmlns:a16="http://schemas.microsoft.com/office/drawing/2014/main" id="{AB5D57A3-2057-4779-B45C-DC83816BE8D7}"/>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 xmlns:a16="http://schemas.microsoft.com/office/drawing/2014/main" id="{82A22EDD-8202-4F3C-BAE7-2FE1A8B4C57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524CF2EF-F861-4A20-B777-5FEDB3B004DD}"/>
              </a:ext>
            </a:extLst>
          </p:cNvPr>
          <p:cNvSpPr>
            <a:spLocks noGrp="1"/>
          </p:cNvSpPr>
          <p:nvPr>
            <p:ph type="sldNum" sz="quarter" idx="12"/>
          </p:nvPr>
        </p:nvSpPr>
        <p:spPr/>
        <p:txBody>
          <a:bodyPr/>
          <a:lstStyle>
            <a:lvl1pPr>
              <a:defRPr/>
            </a:lvl1pPr>
          </a:lstStyle>
          <a:p>
            <a:fld id="{CCF7290B-324D-430F-8D97-A978702A9CD2}" type="slidenum">
              <a:rPr lang="en-US" altLang="en-US"/>
              <a:pPr/>
              <a:t>‹#›</a:t>
            </a:fld>
            <a:endParaRPr lang="en-US" altLang="en-US"/>
          </a:p>
        </p:txBody>
      </p:sp>
    </p:spTree>
    <p:extLst>
      <p:ext uri="{BB962C8B-B14F-4D97-AF65-F5344CB8AC3E}">
        <p14:creationId xmlns:p14="http://schemas.microsoft.com/office/powerpoint/2010/main" val="2731155157"/>
      </p:ext>
    </p:extLst>
  </p:cSld>
  <p:clrMapOvr>
    <a:masterClrMapping/>
  </p:clrMapOvr>
</p:sldLayout>
</file>

<file path=ppt/slideLayouts/slideLayout1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19"/>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6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 xmlns:a16="http://schemas.microsoft.com/office/drawing/2014/main" id="{87AB14BE-0250-469E-B9AC-DE0C1B6F557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 xmlns:a16="http://schemas.microsoft.com/office/drawing/2014/main" id="{C38AF40E-712A-4E59-AD53-7FDF96891FA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0F7D88E9-CBC3-464A-9145-FF0F109E293A}"/>
              </a:ext>
            </a:extLst>
          </p:cNvPr>
          <p:cNvSpPr>
            <a:spLocks noGrp="1"/>
          </p:cNvSpPr>
          <p:nvPr>
            <p:ph type="sldNum" sz="quarter" idx="12"/>
          </p:nvPr>
        </p:nvSpPr>
        <p:spPr/>
        <p:txBody>
          <a:bodyPr/>
          <a:lstStyle>
            <a:lvl1pPr>
              <a:defRPr/>
            </a:lvl1pPr>
          </a:lstStyle>
          <a:p>
            <a:fld id="{235370D7-05F6-492B-9B56-94F784CD457B}" type="slidenum">
              <a:rPr lang="en-US" altLang="en-US"/>
              <a:pPr/>
              <a:t>‹#›</a:t>
            </a:fld>
            <a:endParaRPr lang="en-US" altLang="en-US"/>
          </a:p>
        </p:txBody>
      </p:sp>
    </p:spTree>
    <p:extLst>
      <p:ext uri="{BB962C8B-B14F-4D97-AF65-F5344CB8AC3E}">
        <p14:creationId xmlns:p14="http://schemas.microsoft.com/office/powerpoint/2010/main" val="418684120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0810451"/>
      </p:ext>
    </p:extLst>
  </p:cSld>
  <p:clrMapOvr>
    <a:masterClrMapping/>
  </p:clrMapOvr>
  <p:timing>
    <p:tnLst>
      <p:par>
        <p:cTn id="1" dur="indefinite" restart="never" nodeType="tmRoot"/>
      </p:par>
    </p:tnLst>
  </p:timing>
</p:sldLayout>
</file>

<file path=ppt/slideLayouts/slideLayout1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3971EFD-2B47-4946-9EC4-B99B2271055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55DF9197-5A8A-4675-8A07-86812C15237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135EEADA-B754-4B98-8C90-5F5B4F478868}"/>
              </a:ext>
            </a:extLst>
          </p:cNvPr>
          <p:cNvSpPr>
            <a:spLocks noGrp="1"/>
          </p:cNvSpPr>
          <p:nvPr>
            <p:ph type="sldNum" sz="quarter" idx="12"/>
          </p:nvPr>
        </p:nvSpPr>
        <p:spPr/>
        <p:txBody>
          <a:bodyPr/>
          <a:lstStyle>
            <a:lvl1pPr>
              <a:defRPr/>
            </a:lvl1pPr>
          </a:lstStyle>
          <a:p>
            <a:fld id="{0BDAA8D5-FF22-4A19-8673-9039747BB19E}" type="slidenum">
              <a:rPr lang="en-US" altLang="en-US"/>
              <a:pPr/>
              <a:t>‹#›</a:t>
            </a:fld>
            <a:endParaRPr lang="en-US" altLang="en-US"/>
          </a:p>
        </p:txBody>
      </p:sp>
    </p:spTree>
    <p:extLst>
      <p:ext uri="{BB962C8B-B14F-4D97-AF65-F5344CB8AC3E}">
        <p14:creationId xmlns:p14="http://schemas.microsoft.com/office/powerpoint/2010/main" val="1777992792"/>
      </p:ext>
    </p:extLst>
  </p:cSld>
  <p:clrMapOvr>
    <a:masterClrMapping/>
  </p:clrMapOvr>
</p:sldLayout>
</file>

<file path=ppt/slideLayouts/slideLayout1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1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46EDF5A-95E7-4FA7-8BD7-5F67B414A87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CFC5DB52-1973-4BD9-BEE0-A384C185E2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9918CA93-01B1-4843-99DE-8AB3D5D0302C}"/>
              </a:ext>
            </a:extLst>
          </p:cNvPr>
          <p:cNvSpPr>
            <a:spLocks noGrp="1"/>
          </p:cNvSpPr>
          <p:nvPr>
            <p:ph type="sldNum" sz="quarter" idx="12"/>
          </p:nvPr>
        </p:nvSpPr>
        <p:spPr/>
        <p:txBody>
          <a:bodyPr/>
          <a:lstStyle>
            <a:lvl1pPr>
              <a:defRPr/>
            </a:lvl1pPr>
          </a:lstStyle>
          <a:p>
            <a:fld id="{E2511457-EB62-4D6F-A19D-05C5B8A8817F}" type="slidenum">
              <a:rPr lang="en-US" altLang="en-US"/>
              <a:pPr/>
              <a:t>‹#›</a:t>
            </a:fld>
            <a:endParaRPr lang="en-US" altLang="en-US"/>
          </a:p>
        </p:txBody>
      </p:sp>
    </p:spTree>
    <p:extLst>
      <p:ext uri="{BB962C8B-B14F-4D97-AF65-F5344CB8AC3E}">
        <p14:creationId xmlns:p14="http://schemas.microsoft.com/office/powerpoint/2010/main" val="129986284"/>
      </p:ext>
    </p:extLst>
  </p:cSld>
  <p:clrMapOvr>
    <a:masterClrMapping/>
  </p:clrMapOvr>
</p:sldLayout>
</file>

<file path=ppt/slideLayouts/slideLayout11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710"/>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 xmlns:a16="http://schemas.microsoft.com/office/drawing/2014/main" id="{8A9723A9-0DB1-4328-A0EE-92FC40A59FFB}"/>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 xmlns:a16="http://schemas.microsoft.com/office/drawing/2014/main" id="{BDD0389E-7F64-4469-A279-26F74428E03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 xmlns:a16="http://schemas.microsoft.com/office/drawing/2014/main" id="{AC9DBD7E-7F50-460F-BA66-FECB4F708248}"/>
              </a:ext>
            </a:extLst>
          </p:cNvPr>
          <p:cNvSpPr>
            <a:spLocks noGrp="1"/>
          </p:cNvSpPr>
          <p:nvPr>
            <p:ph type="sldNum" sz="quarter" idx="12"/>
          </p:nvPr>
        </p:nvSpPr>
        <p:spPr/>
        <p:txBody>
          <a:bodyPr/>
          <a:lstStyle>
            <a:lvl1pPr>
              <a:defRPr/>
            </a:lvl1pPr>
          </a:lstStyle>
          <a:p>
            <a:fld id="{CD8CD05E-775C-47D4-B7F4-AF204C2733E5}" type="slidenum">
              <a:rPr lang="en-US" altLang="en-US"/>
              <a:pPr/>
              <a:t>‹#›</a:t>
            </a:fld>
            <a:endParaRPr lang="en-US" altLang="en-US"/>
          </a:p>
        </p:txBody>
      </p:sp>
    </p:spTree>
    <p:extLst>
      <p:ext uri="{BB962C8B-B14F-4D97-AF65-F5344CB8AC3E}">
        <p14:creationId xmlns:p14="http://schemas.microsoft.com/office/powerpoint/2010/main" val="1689695485"/>
      </p:ext>
    </p:extLst>
  </p:cSld>
  <p:clrMapOvr>
    <a:masterClrMapping/>
  </p:clrMapOvr>
</p:sldLayout>
</file>

<file path=ppt/slideLayouts/slideLayout1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55"/>
            <a:ext cx="6858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27/09/2022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565824907"/>
      </p:ext>
    </p:extLst>
  </p:cSld>
  <p:clrMapOvr>
    <a:masterClrMapping/>
  </p:clrMapOvr>
</p:sldLayout>
</file>

<file path=ppt/slideLayouts/slideLayout1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27/09/2022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436998444"/>
      </p:ext>
    </p:extLst>
  </p:cSld>
  <p:clrMapOvr>
    <a:masterClrMapping/>
  </p:clrMapOvr>
</p:sldLayout>
</file>

<file path=ppt/slideLayouts/slideLayout1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810"/>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52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27/09/2022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895192026"/>
      </p:ext>
    </p:extLst>
  </p:cSld>
  <p:clrMapOvr>
    <a:masterClrMapping/>
  </p:clrMapOvr>
</p:sldLayout>
</file>

<file path=ppt/slideLayouts/slideLayout1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27/09/2022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041604567"/>
      </p:ext>
    </p:extLst>
  </p:cSld>
  <p:clrMapOvr>
    <a:masterClrMapping/>
  </p:clrMapOvr>
</p:sldLayout>
</file>

<file path=ppt/slideLayouts/slideLayout1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7"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27/09/2022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053377836"/>
      </p:ext>
    </p:extLst>
  </p:cSld>
  <p:clrMapOvr>
    <a:masterClrMapping/>
  </p:clrMapOvr>
</p:sldLayout>
</file>

<file path=ppt/slideLayouts/slideLayout1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27/09/2022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952760550"/>
      </p:ext>
    </p:extLst>
  </p:cSld>
  <p:clrMapOvr>
    <a:masterClrMapping/>
  </p:clrMapOvr>
</p:sldLayout>
</file>

<file path=ppt/slideLayouts/slideLayout1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27/09/2022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6655271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3174055"/>
      </p:ext>
    </p:extLst>
  </p:cSld>
  <p:clrMapOvr>
    <a:masterClrMapping/>
  </p:clrMapOvr>
  <p:timing>
    <p:tnLst>
      <p:par>
        <p:cTn id="1" dur="indefinite" restart="never" nodeType="tmRoot"/>
      </p:par>
    </p:tnLst>
  </p:timing>
</p:sldLayout>
</file>

<file path=ppt/slideLayouts/slideLayout1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9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27/09/2022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754776905"/>
      </p:ext>
    </p:extLst>
  </p:cSld>
  <p:clrMapOvr>
    <a:masterClrMapping/>
  </p:clrMapOvr>
</p:sldLayout>
</file>

<file path=ppt/slideLayouts/slideLayout1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9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27/09/2022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494322200"/>
      </p:ext>
    </p:extLst>
  </p:cSld>
  <p:clrMapOvr>
    <a:masterClrMapping/>
  </p:clrMapOvr>
</p:sldLayout>
</file>

<file path=ppt/slideLayouts/slideLayout1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27/09/2022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78172557"/>
      </p:ext>
    </p:extLst>
  </p:cSld>
  <p:clrMapOvr>
    <a:masterClrMapping/>
  </p:clrMapOvr>
</p:sldLayout>
</file>

<file path=ppt/slideLayouts/slideLayout1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55"/>
            <a:ext cx="1971675"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70" y="365155"/>
            <a:ext cx="5800725"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27/09/2022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037209720"/>
      </p:ext>
    </p:extLst>
  </p:cSld>
  <p:clrMapOvr>
    <a:masterClrMapping/>
  </p:clrMapOvr>
</p:sldLayout>
</file>

<file path=ppt/slideLayouts/slideLayout1124.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173183"/>
      </p:ext>
    </p:extLst>
  </p:cSld>
  <p:clrMapOvr>
    <a:masterClrMapping/>
  </p:clrMapOvr>
  <p:timing>
    <p:tnLst>
      <p:par>
        <p:cTn id="1" dur="indefinite" restart="never" nodeType="tmRoot"/>
      </p:par>
    </p:tnLst>
  </p:timing>
</p:sldLayout>
</file>

<file path=ppt/slideLayouts/slideLayout1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55"/>
            <a:ext cx="6858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27/09/2022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131293978"/>
      </p:ext>
    </p:extLst>
  </p:cSld>
  <p:clrMapOvr>
    <a:masterClrMapping/>
  </p:clrMapOvr>
</p:sldLayout>
</file>

<file path=ppt/slideLayouts/slideLayout1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27/09/2022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444072960"/>
      </p:ext>
    </p:extLst>
  </p:cSld>
  <p:clrMapOvr>
    <a:masterClrMapping/>
  </p:clrMapOvr>
</p:sldLayout>
</file>

<file path=ppt/slideLayouts/slideLayout1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87"/>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50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27/09/2022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647522603"/>
      </p:ext>
    </p:extLst>
  </p:cSld>
  <p:clrMapOvr>
    <a:masterClrMapping/>
  </p:clrMapOvr>
</p:sldLayout>
</file>

<file path=ppt/slideLayouts/slideLayout1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27/09/2022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149030327"/>
      </p:ext>
    </p:extLst>
  </p:cSld>
  <p:clrMapOvr>
    <a:masterClrMapping/>
  </p:clrMapOvr>
</p:sldLayout>
</file>

<file path=ppt/slideLayouts/slideLayout1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7"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27/09/2022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11590234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639952"/>
      </p:ext>
    </p:extLst>
  </p:cSld>
  <p:clrMapOvr>
    <a:masterClrMapping/>
  </p:clrMapOvr>
  <p:timing>
    <p:tnLst>
      <p:par>
        <p:cTn id="1" dur="indefinite" restart="never" nodeType="tmRoot"/>
      </p:par>
    </p:tnLst>
  </p:timing>
</p:sldLayout>
</file>

<file path=ppt/slideLayouts/slideLayout1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27/09/2022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725853057"/>
      </p:ext>
    </p:extLst>
  </p:cSld>
  <p:clrMapOvr>
    <a:masterClrMapping/>
  </p:clrMapOvr>
</p:sldLayout>
</file>

<file path=ppt/slideLayouts/slideLayout1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27/09/2022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001056856"/>
      </p:ext>
    </p:extLst>
  </p:cSld>
  <p:clrMapOvr>
    <a:masterClrMapping/>
  </p:clrMapOvr>
</p:sldLayout>
</file>

<file path=ppt/slideLayouts/slideLayout1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7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27/09/2022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240781900"/>
      </p:ext>
    </p:extLst>
  </p:cSld>
  <p:clrMapOvr>
    <a:masterClrMapping/>
  </p:clrMapOvr>
</p:sldLayout>
</file>

<file path=ppt/slideLayouts/slideLayout1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74"/>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27/09/2022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457452394"/>
      </p:ext>
    </p:extLst>
  </p:cSld>
  <p:clrMapOvr>
    <a:masterClrMapping/>
  </p:clrMapOvr>
</p:sldLayout>
</file>

<file path=ppt/slideLayouts/slideLayout1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27/09/2022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010560741"/>
      </p:ext>
    </p:extLst>
  </p:cSld>
  <p:clrMapOvr>
    <a:masterClrMapping/>
  </p:clrMapOvr>
</p:sldLayout>
</file>

<file path=ppt/slideLayouts/slideLayout1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55"/>
            <a:ext cx="1971675"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70" y="365155"/>
            <a:ext cx="5800725"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27/09/2022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091800730"/>
      </p:ext>
    </p:extLst>
  </p:cSld>
  <p:clrMapOvr>
    <a:masterClrMapping/>
  </p:clrMapOvr>
</p:sldLayout>
</file>

<file path=ppt/slideLayouts/slideLayout1136.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028312"/>
      </p:ext>
    </p:extLst>
  </p:cSld>
  <p:clrMapOvr>
    <a:masterClrMapping/>
  </p:clrMapOvr>
  <p:timing>
    <p:tnLst>
      <p:par>
        <p:cTn id="1" dur="indefinite" restart="never" nodeType="tmRoot"/>
      </p:par>
    </p:tnLst>
  </p:timing>
</p:sldLayout>
</file>

<file path=ppt/slideLayouts/slideLayout1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xmlns="" id="{4E111A61-7569-4286-8CCE-B01ADDD8B460}"/>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xmlns="" id="{0CB9FCAD-83C3-44FA-BCC5-42FAB5ADCF8E}"/>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xmlns="" id="{765CDD13-7160-43EE-8CEB-6CD377B71E20}"/>
              </a:ext>
            </a:extLst>
          </p:cNvPr>
          <p:cNvSpPr>
            <a:spLocks noGrp="1" noChangeArrowheads="1"/>
          </p:cNvSpPr>
          <p:nvPr>
            <p:ph type="sldNum" sz="quarter" idx="12"/>
          </p:nvPr>
        </p:nvSpPr>
        <p:spPr>
          <a:ln/>
        </p:spPr>
        <p:txBody>
          <a:bodyPr/>
          <a:lstStyle>
            <a:lvl1pPr>
              <a:defRPr/>
            </a:lvl1pPr>
          </a:lstStyle>
          <a:p>
            <a:fld id="{D828B0ED-EDA9-4912-A6C1-ABB642B4FA5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717145"/>
      </p:ext>
    </p:extLst>
  </p:cSld>
  <p:clrMapOvr>
    <a:masterClrMapping/>
  </p:clrMapOvr>
</p:sldLayout>
</file>

<file path=ppt/slideLayouts/slideLayout1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C480A2A7-F21A-4F5D-89BD-7B98B2A99C79}"/>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xmlns="" id="{F215E7F9-2425-46D0-A995-7CF5AB27F04F}"/>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xmlns="" id="{9C6E0E90-D594-4BAA-B3D8-850C3991774C}"/>
              </a:ext>
            </a:extLst>
          </p:cNvPr>
          <p:cNvSpPr>
            <a:spLocks noGrp="1" noChangeArrowheads="1"/>
          </p:cNvSpPr>
          <p:nvPr>
            <p:ph type="sldNum" sz="quarter" idx="12"/>
          </p:nvPr>
        </p:nvSpPr>
        <p:spPr>
          <a:ln/>
        </p:spPr>
        <p:txBody>
          <a:bodyPr/>
          <a:lstStyle>
            <a:lvl1pPr>
              <a:defRPr/>
            </a:lvl1pPr>
          </a:lstStyle>
          <a:p>
            <a:fld id="{7DCA0353-9F57-40DA-8703-E8D1D5CAC3F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0789698"/>
      </p:ext>
    </p:extLst>
  </p:cSld>
  <p:clrMapOvr>
    <a:masterClrMapping/>
  </p:clrMapOvr>
</p:sldLayout>
</file>

<file path=ppt/slideLayouts/slideLayout1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xmlns="" id="{21BE1F2B-2287-4B55-92A6-44D881B6660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xmlns="" id="{F671591B-9AC0-4069-A232-E972231CF23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xmlns="" id="{7B273C88-4B9D-4504-A185-278AB218D429}"/>
              </a:ext>
            </a:extLst>
          </p:cNvPr>
          <p:cNvSpPr>
            <a:spLocks noGrp="1" noChangeArrowheads="1"/>
          </p:cNvSpPr>
          <p:nvPr>
            <p:ph type="sldNum" sz="quarter" idx="12"/>
          </p:nvPr>
        </p:nvSpPr>
        <p:spPr>
          <a:ln/>
        </p:spPr>
        <p:txBody>
          <a:bodyPr/>
          <a:lstStyle>
            <a:lvl1pPr>
              <a:defRPr/>
            </a:lvl1pPr>
          </a:lstStyle>
          <a:p>
            <a:fld id="{AE417C0E-2FE2-4008-8157-D201F4A000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202743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146621"/>
      </p:ext>
    </p:extLst>
  </p:cSld>
  <p:clrMapOvr>
    <a:masterClrMapping/>
  </p:clrMapOvr>
  <p:timing>
    <p:tnLst>
      <p:par>
        <p:cTn id="1" dur="indefinite" restart="never" nodeType="tmRoot"/>
      </p:par>
    </p:tnLst>
  </p:timing>
</p:sldLayout>
</file>

<file path=ppt/slideLayouts/slideLayout1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82D7BBF3-6690-488D-BBC1-4B1935887BB8}"/>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xmlns="" id="{A8B83B17-BFC6-4A85-A085-E9F451CCEF39}"/>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xmlns="" id="{D134EC2C-1C46-4CF0-B5A2-44734FCF74A1}"/>
              </a:ext>
            </a:extLst>
          </p:cNvPr>
          <p:cNvSpPr>
            <a:spLocks noGrp="1" noChangeArrowheads="1"/>
          </p:cNvSpPr>
          <p:nvPr>
            <p:ph type="sldNum" sz="quarter" idx="12"/>
          </p:nvPr>
        </p:nvSpPr>
        <p:spPr>
          <a:ln/>
        </p:spPr>
        <p:txBody>
          <a:bodyPr/>
          <a:lstStyle>
            <a:lvl1pPr>
              <a:defRPr/>
            </a:lvl1pPr>
          </a:lstStyle>
          <a:p>
            <a:fld id="{9A7470CA-71CC-4A65-8920-27C8F7BC8CA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3994463"/>
      </p:ext>
    </p:extLst>
  </p:cSld>
  <p:clrMapOvr>
    <a:masterClrMapping/>
  </p:clrMapOvr>
</p:sldLayout>
</file>

<file path=ppt/slideLayouts/slideLayout1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2"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385529F2-108E-4935-BA9E-F923448BDF46}"/>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a:extLst>
              <a:ext uri="{FF2B5EF4-FFF2-40B4-BE49-F238E27FC236}">
                <a16:creationId xmlns:a16="http://schemas.microsoft.com/office/drawing/2014/main" xmlns="" id="{E164B726-8D2E-4148-A766-2A0A99E26061}"/>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a:extLst>
              <a:ext uri="{FF2B5EF4-FFF2-40B4-BE49-F238E27FC236}">
                <a16:creationId xmlns:a16="http://schemas.microsoft.com/office/drawing/2014/main" xmlns="" id="{0D72791C-06EF-4E4F-8BFD-43BC706B6DF3}"/>
              </a:ext>
            </a:extLst>
          </p:cNvPr>
          <p:cNvSpPr>
            <a:spLocks noGrp="1" noChangeArrowheads="1"/>
          </p:cNvSpPr>
          <p:nvPr>
            <p:ph type="sldNum" sz="quarter" idx="12"/>
          </p:nvPr>
        </p:nvSpPr>
        <p:spPr>
          <a:ln/>
        </p:spPr>
        <p:txBody>
          <a:bodyPr/>
          <a:lstStyle>
            <a:lvl1pPr>
              <a:defRPr/>
            </a:lvl1pPr>
          </a:lstStyle>
          <a:p>
            <a:fld id="{5C3643E2-0939-4C3E-9A38-B42534E38D8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9604590"/>
      </p:ext>
    </p:extLst>
  </p:cSld>
  <p:clrMapOvr>
    <a:masterClrMapping/>
  </p:clrMapOvr>
</p:sldLayout>
</file>

<file path=ppt/slideLayouts/slideLayout1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428A9E43-7BDB-4193-8835-D9EF41E1FC44}"/>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a16="http://schemas.microsoft.com/office/drawing/2014/main" xmlns="" id="{F3BF6267-BBAE-4B16-86A7-063A440D4956}"/>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a16="http://schemas.microsoft.com/office/drawing/2014/main" xmlns="" id="{82A0A674-ABB5-44B7-8A00-D8EC7C7CAE06}"/>
              </a:ext>
            </a:extLst>
          </p:cNvPr>
          <p:cNvSpPr>
            <a:spLocks noGrp="1" noChangeArrowheads="1"/>
          </p:cNvSpPr>
          <p:nvPr>
            <p:ph type="sldNum" sz="quarter" idx="12"/>
          </p:nvPr>
        </p:nvSpPr>
        <p:spPr>
          <a:ln/>
        </p:spPr>
        <p:txBody>
          <a:bodyPr/>
          <a:lstStyle>
            <a:lvl1pPr>
              <a:defRPr/>
            </a:lvl1pPr>
          </a:lstStyle>
          <a:p>
            <a:fld id="{43831593-A0FB-4CA7-BE6D-83B122CE7CA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7275835"/>
      </p:ext>
    </p:extLst>
  </p:cSld>
  <p:clrMapOvr>
    <a:masterClrMapping/>
  </p:clrMapOvr>
</p:sldLayout>
</file>

<file path=ppt/slideLayouts/slideLayout1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18FCA437-C9E4-437B-ADD2-0D990F1002BA}"/>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a:extLst>
              <a:ext uri="{FF2B5EF4-FFF2-40B4-BE49-F238E27FC236}">
                <a16:creationId xmlns:a16="http://schemas.microsoft.com/office/drawing/2014/main" xmlns="" id="{789D3F87-45BC-4796-A5C8-9D6C356177DF}"/>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a:extLst>
              <a:ext uri="{FF2B5EF4-FFF2-40B4-BE49-F238E27FC236}">
                <a16:creationId xmlns:a16="http://schemas.microsoft.com/office/drawing/2014/main" xmlns="" id="{21631AF7-734A-4058-92A9-1EB07F4C3AD7}"/>
              </a:ext>
            </a:extLst>
          </p:cNvPr>
          <p:cNvSpPr>
            <a:spLocks noGrp="1" noChangeArrowheads="1"/>
          </p:cNvSpPr>
          <p:nvPr>
            <p:ph type="sldNum" sz="quarter" idx="12"/>
          </p:nvPr>
        </p:nvSpPr>
        <p:spPr>
          <a:ln/>
        </p:spPr>
        <p:txBody>
          <a:bodyPr/>
          <a:lstStyle>
            <a:lvl1pPr>
              <a:defRPr/>
            </a:lvl1pPr>
          </a:lstStyle>
          <a:p>
            <a:fld id="{5ED8A1F4-4B53-44CD-A7FF-02BA20CA34D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791463"/>
      </p:ext>
    </p:extLst>
  </p:cSld>
  <p:clrMapOvr>
    <a:masterClrMapping/>
  </p:clrMapOvr>
</p:sldLayout>
</file>

<file path=ppt/slideLayouts/slideLayout1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67"/>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xmlns="" id="{EA4F7343-0A56-4BAB-BFCC-4518794E8743}"/>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xmlns="" id="{1EA9E371-3AB2-44E7-92E3-50C720A8C435}"/>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xmlns="" id="{E5A6D34C-1560-4597-882E-0A0E246226CC}"/>
              </a:ext>
            </a:extLst>
          </p:cNvPr>
          <p:cNvSpPr>
            <a:spLocks noGrp="1" noChangeArrowheads="1"/>
          </p:cNvSpPr>
          <p:nvPr>
            <p:ph type="sldNum" sz="quarter" idx="12"/>
          </p:nvPr>
        </p:nvSpPr>
        <p:spPr>
          <a:ln/>
        </p:spPr>
        <p:txBody>
          <a:bodyPr/>
          <a:lstStyle>
            <a:lvl1pPr>
              <a:defRPr/>
            </a:lvl1pPr>
          </a:lstStyle>
          <a:p>
            <a:fld id="{7A16E76D-267A-425E-8807-CD2DE01BCD5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118079"/>
      </p:ext>
    </p:extLst>
  </p:cSld>
  <p:clrMapOvr>
    <a:masterClrMapping/>
  </p:clrMapOvr>
</p:sldLayout>
</file>

<file path=ppt/slideLayouts/slideLayout1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19"/>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6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xmlns="" id="{E414E375-E52C-47E2-A971-06AC531D640B}"/>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xmlns="" id="{AF7E0CC6-C349-48B1-A163-A55A110CFAED}"/>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xmlns="" id="{D2D4FDFE-A17D-421E-9D06-A1345B317E67}"/>
              </a:ext>
            </a:extLst>
          </p:cNvPr>
          <p:cNvSpPr>
            <a:spLocks noGrp="1" noChangeArrowheads="1"/>
          </p:cNvSpPr>
          <p:nvPr>
            <p:ph type="sldNum" sz="quarter" idx="12"/>
          </p:nvPr>
        </p:nvSpPr>
        <p:spPr>
          <a:ln/>
        </p:spPr>
        <p:txBody>
          <a:bodyPr/>
          <a:lstStyle>
            <a:lvl1pPr>
              <a:defRPr/>
            </a:lvl1pPr>
          </a:lstStyle>
          <a:p>
            <a:fld id="{AB416BBD-E58D-424C-B503-5E5EF786A4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9771124"/>
      </p:ext>
    </p:extLst>
  </p:cSld>
  <p:clrMapOvr>
    <a:masterClrMapping/>
  </p:clrMapOvr>
</p:sldLayout>
</file>

<file path=ppt/slideLayouts/slideLayout1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8E62E44F-6257-4F64-B0AE-A0F9000D5913}"/>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xmlns="" id="{6247532E-1905-4370-B883-54FF8A73D832}"/>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xmlns="" id="{E5FE6274-4434-4261-B285-120212018C03}"/>
              </a:ext>
            </a:extLst>
          </p:cNvPr>
          <p:cNvSpPr>
            <a:spLocks noGrp="1" noChangeArrowheads="1"/>
          </p:cNvSpPr>
          <p:nvPr>
            <p:ph type="sldNum" sz="quarter" idx="12"/>
          </p:nvPr>
        </p:nvSpPr>
        <p:spPr>
          <a:ln/>
        </p:spPr>
        <p:txBody>
          <a:bodyPr/>
          <a:lstStyle>
            <a:lvl1pPr>
              <a:defRPr/>
            </a:lvl1pPr>
          </a:lstStyle>
          <a:p>
            <a:fld id="{395261E7-14A7-43FD-8FFA-4623463D37A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2071006"/>
      </p:ext>
    </p:extLst>
  </p:cSld>
  <p:clrMapOvr>
    <a:masterClrMapping/>
  </p:clrMapOvr>
</p:sldLayout>
</file>

<file path=ppt/slideLayouts/slideLayout1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FD197446-49D9-444E-A711-62A9D6CB5484}"/>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xmlns="" id="{318AB5CB-79B9-4923-A2EC-D1F9D34A157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xmlns="" id="{399CFDF8-887C-4D7F-881D-76FC8625C982}"/>
              </a:ext>
            </a:extLst>
          </p:cNvPr>
          <p:cNvSpPr>
            <a:spLocks noGrp="1" noChangeArrowheads="1"/>
          </p:cNvSpPr>
          <p:nvPr>
            <p:ph type="sldNum" sz="quarter" idx="12"/>
          </p:nvPr>
        </p:nvSpPr>
        <p:spPr>
          <a:ln/>
        </p:spPr>
        <p:txBody>
          <a:bodyPr/>
          <a:lstStyle>
            <a:lvl1pPr>
              <a:defRPr/>
            </a:lvl1pPr>
          </a:lstStyle>
          <a:p>
            <a:fld id="{D451BA04-EAA9-4320-829D-36791C4F70D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2076654"/>
      </p:ext>
    </p:extLst>
  </p:cSld>
  <p:clrMapOvr>
    <a:masterClrMapping/>
  </p:clrMapOvr>
</p:sldLayout>
</file>

<file path=ppt/slideLayouts/slideLayout11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7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xmlns="" id="{93528B64-EDEC-446B-8D1C-542A53B321A4}"/>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a16="http://schemas.microsoft.com/office/drawing/2014/main" xmlns="" id="{D96BBA84-A3E5-4331-81C8-E926630E3F2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a16="http://schemas.microsoft.com/office/drawing/2014/main" xmlns="" id="{899AAED0-C312-471D-9C6B-F85376ED19DC}"/>
              </a:ext>
            </a:extLst>
          </p:cNvPr>
          <p:cNvSpPr>
            <a:spLocks noGrp="1" noChangeArrowheads="1"/>
          </p:cNvSpPr>
          <p:nvPr>
            <p:ph type="sldNum" sz="quarter" idx="12"/>
          </p:nvPr>
        </p:nvSpPr>
        <p:spPr>
          <a:ln/>
        </p:spPr>
        <p:txBody>
          <a:bodyPr/>
          <a:lstStyle>
            <a:lvl1pPr>
              <a:defRPr/>
            </a:lvl1pPr>
          </a:lstStyle>
          <a:p>
            <a:fld id="{AB69B89E-E227-4556-8293-ADD6E7D483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9810635"/>
      </p:ext>
    </p:extLst>
  </p:cSld>
  <p:clrMapOvr>
    <a:masterClrMapping/>
  </p:clrMapOvr>
</p:sldLayout>
</file>

<file path=ppt/slideLayouts/slideLayout1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xmlns="" id="{2DF16BDC-234C-4533-9046-BCFAD365635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A8CF9912-F79F-4DC2-8027-273C799D97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A37531BC-8C12-49CC-8DF8-631FC1279B8B}"/>
              </a:ext>
            </a:extLst>
          </p:cNvPr>
          <p:cNvSpPr>
            <a:spLocks noGrp="1"/>
          </p:cNvSpPr>
          <p:nvPr>
            <p:ph type="sldNum" sz="quarter" idx="12"/>
          </p:nvPr>
        </p:nvSpPr>
        <p:spPr/>
        <p:txBody>
          <a:bodyPr/>
          <a:lstStyle>
            <a:lvl1pPr>
              <a:defRPr/>
            </a:lvl1pPr>
          </a:lstStyle>
          <a:p>
            <a:fld id="{D4407A1C-DB62-4E29-9E77-A61599B94FA7}" type="slidenum">
              <a:rPr lang="en-US" altLang="en-US"/>
              <a:pPr/>
              <a:t>‹#›</a:t>
            </a:fld>
            <a:endParaRPr lang="en-US" altLang="en-US"/>
          </a:p>
        </p:txBody>
      </p:sp>
    </p:spTree>
    <p:extLst>
      <p:ext uri="{BB962C8B-B14F-4D97-AF65-F5344CB8AC3E}">
        <p14:creationId xmlns:p14="http://schemas.microsoft.com/office/powerpoint/2010/main" val="37890744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8373161"/>
      </p:ext>
    </p:extLst>
  </p:cSld>
  <p:clrMapOvr>
    <a:masterClrMapping/>
  </p:clrMapOvr>
  <p:timing>
    <p:tnLst>
      <p:par>
        <p:cTn id="1" dur="indefinite" restart="never" nodeType="tmRoot"/>
      </p:par>
    </p:tnLst>
  </p:timing>
</p:sldLayout>
</file>

<file path=ppt/slideLayouts/slideLayout1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A1AD82D-D25E-4DB1-8745-8878E73EBE1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B5AA5D3E-1E03-43D9-A6CC-DE1243B941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D416152D-878E-4B55-8E3F-D2DDD5C9E882}"/>
              </a:ext>
            </a:extLst>
          </p:cNvPr>
          <p:cNvSpPr>
            <a:spLocks noGrp="1"/>
          </p:cNvSpPr>
          <p:nvPr>
            <p:ph type="sldNum" sz="quarter" idx="12"/>
          </p:nvPr>
        </p:nvSpPr>
        <p:spPr/>
        <p:txBody>
          <a:bodyPr/>
          <a:lstStyle>
            <a:lvl1pPr>
              <a:defRPr/>
            </a:lvl1pPr>
          </a:lstStyle>
          <a:p>
            <a:fld id="{5B364588-F37B-48F8-A432-E59A3C62951E}" type="slidenum">
              <a:rPr lang="en-US" altLang="en-US"/>
              <a:pPr/>
              <a:t>‹#›</a:t>
            </a:fld>
            <a:endParaRPr lang="en-US" altLang="en-US"/>
          </a:p>
        </p:txBody>
      </p:sp>
    </p:spTree>
    <p:extLst>
      <p:ext uri="{BB962C8B-B14F-4D97-AF65-F5344CB8AC3E}">
        <p14:creationId xmlns:p14="http://schemas.microsoft.com/office/powerpoint/2010/main" val="4156516791"/>
      </p:ext>
    </p:extLst>
  </p:cSld>
  <p:clrMapOvr>
    <a:masterClrMapping/>
  </p:clrMapOvr>
</p:sldLayout>
</file>

<file path=ppt/slideLayouts/slideLayout1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C944584-ABB7-450F-8A82-371160A05E8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7E5F80A7-1941-4F88-AC2F-ED46689D7FD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615AC2A8-D4F6-47EF-BD91-33B1B6BCAFF1}"/>
              </a:ext>
            </a:extLst>
          </p:cNvPr>
          <p:cNvSpPr>
            <a:spLocks noGrp="1"/>
          </p:cNvSpPr>
          <p:nvPr>
            <p:ph type="sldNum" sz="quarter" idx="12"/>
          </p:nvPr>
        </p:nvSpPr>
        <p:spPr/>
        <p:txBody>
          <a:bodyPr/>
          <a:lstStyle>
            <a:lvl1pPr>
              <a:defRPr/>
            </a:lvl1pPr>
          </a:lstStyle>
          <a:p>
            <a:fld id="{90DC3671-F683-4AC1-9B34-3A9E9067611B}" type="slidenum">
              <a:rPr lang="en-US" altLang="en-US"/>
              <a:pPr/>
              <a:t>‹#›</a:t>
            </a:fld>
            <a:endParaRPr lang="en-US" altLang="en-US"/>
          </a:p>
        </p:txBody>
      </p:sp>
    </p:spTree>
    <p:extLst>
      <p:ext uri="{BB962C8B-B14F-4D97-AF65-F5344CB8AC3E}">
        <p14:creationId xmlns:p14="http://schemas.microsoft.com/office/powerpoint/2010/main" val="3185640921"/>
      </p:ext>
    </p:extLst>
  </p:cSld>
  <p:clrMapOvr>
    <a:masterClrMapping/>
  </p:clrMapOvr>
</p:sldLayout>
</file>

<file path=ppt/slideLayouts/slideLayout1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xmlns="" id="{43A18ADF-AD78-43F2-B4AD-422558FD186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04B1DCBA-C4F3-48D6-B864-9A4DD108218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D831F7BC-973D-4264-B728-75A6DB7BC1D0}"/>
              </a:ext>
            </a:extLst>
          </p:cNvPr>
          <p:cNvSpPr>
            <a:spLocks noGrp="1"/>
          </p:cNvSpPr>
          <p:nvPr>
            <p:ph type="sldNum" sz="quarter" idx="12"/>
          </p:nvPr>
        </p:nvSpPr>
        <p:spPr/>
        <p:txBody>
          <a:bodyPr/>
          <a:lstStyle>
            <a:lvl1pPr>
              <a:defRPr/>
            </a:lvl1pPr>
          </a:lstStyle>
          <a:p>
            <a:fld id="{C51DDFEB-73A8-4123-926D-886357BCC331}" type="slidenum">
              <a:rPr lang="en-US" altLang="en-US"/>
              <a:pPr/>
              <a:t>‹#›</a:t>
            </a:fld>
            <a:endParaRPr lang="en-US" altLang="en-US"/>
          </a:p>
        </p:txBody>
      </p:sp>
    </p:spTree>
    <p:extLst>
      <p:ext uri="{BB962C8B-B14F-4D97-AF65-F5344CB8AC3E}">
        <p14:creationId xmlns:p14="http://schemas.microsoft.com/office/powerpoint/2010/main" val="3687759641"/>
      </p:ext>
    </p:extLst>
  </p:cSld>
  <p:clrMapOvr>
    <a:masterClrMapping/>
  </p:clrMapOvr>
</p:sldLayout>
</file>

<file path=ppt/slideLayouts/slideLayout1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2"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72849AFF-85F8-44E4-AFC7-741E7EEAB256}"/>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xmlns="" id="{1BCCFAE5-9DF7-45FC-906E-ACBC85314A4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982F01BA-F660-4538-97E9-F1E2497E8F99}"/>
              </a:ext>
            </a:extLst>
          </p:cNvPr>
          <p:cNvSpPr>
            <a:spLocks noGrp="1"/>
          </p:cNvSpPr>
          <p:nvPr>
            <p:ph type="sldNum" sz="quarter" idx="12"/>
          </p:nvPr>
        </p:nvSpPr>
        <p:spPr/>
        <p:txBody>
          <a:bodyPr/>
          <a:lstStyle>
            <a:lvl1pPr>
              <a:defRPr/>
            </a:lvl1pPr>
          </a:lstStyle>
          <a:p>
            <a:fld id="{920E7B8B-CF43-4C06-B14A-FDD9005A780D}" type="slidenum">
              <a:rPr lang="en-US" altLang="en-US"/>
              <a:pPr/>
              <a:t>‹#›</a:t>
            </a:fld>
            <a:endParaRPr lang="en-US" altLang="en-US"/>
          </a:p>
        </p:txBody>
      </p:sp>
    </p:spTree>
    <p:extLst>
      <p:ext uri="{BB962C8B-B14F-4D97-AF65-F5344CB8AC3E}">
        <p14:creationId xmlns:p14="http://schemas.microsoft.com/office/powerpoint/2010/main" val="219807981"/>
      </p:ext>
    </p:extLst>
  </p:cSld>
  <p:clrMapOvr>
    <a:masterClrMapping/>
  </p:clrMapOvr>
</p:sldLayout>
</file>

<file path=ppt/slideLayouts/slideLayout1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6ABC9E25-F52F-4A88-9058-DA2C1FAEBA75}"/>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xmlns="" id="{79EFA5B3-E935-4611-A274-47067188D4F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83D02770-B432-470B-897A-1DD7EC1D6951}"/>
              </a:ext>
            </a:extLst>
          </p:cNvPr>
          <p:cNvSpPr>
            <a:spLocks noGrp="1"/>
          </p:cNvSpPr>
          <p:nvPr>
            <p:ph type="sldNum" sz="quarter" idx="12"/>
          </p:nvPr>
        </p:nvSpPr>
        <p:spPr/>
        <p:txBody>
          <a:bodyPr/>
          <a:lstStyle>
            <a:lvl1pPr>
              <a:defRPr/>
            </a:lvl1pPr>
          </a:lstStyle>
          <a:p>
            <a:fld id="{2E9F71D5-DF05-4B1B-A71D-9CA68B9DA5B9}" type="slidenum">
              <a:rPr lang="en-US" altLang="en-US"/>
              <a:pPr/>
              <a:t>‹#›</a:t>
            </a:fld>
            <a:endParaRPr lang="en-US" altLang="en-US"/>
          </a:p>
        </p:txBody>
      </p:sp>
    </p:spTree>
    <p:extLst>
      <p:ext uri="{BB962C8B-B14F-4D97-AF65-F5344CB8AC3E}">
        <p14:creationId xmlns:p14="http://schemas.microsoft.com/office/powerpoint/2010/main" val="2282668430"/>
      </p:ext>
    </p:extLst>
  </p:cSld>
  <p:clrMapOvr>
    <a:masterClrMapping/>
  </p:clrMapOvr>
</p:sldLayout>
</file>

<file path=ppt/slideLayouts/slideLayout1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C6605C18-B433-4A3B-84EC-9663AB71F932}"/>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xmlns="" id="{6FB75964-1325-48BE-B51B-07C99B15424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9B2879A0-0A70-4F11-8679-ABBEB66746D4}"/>
              </a:ext>
            </a:extLst>
          </p:cNvPr>
          <p:cNvSpPr>
            <a:spLocks noGrp="1"/>
          </p:cNvSpPr>
          <p:nvPr>
            <p:ph type="sldNum" sz="quarter" idx="12"/>
          </p:nvPr>
        </p:nvSpPr>
        <p:spPr/>
        <p:txBody>
          <a:bodyPr/>
          <a:lstStyle>
            <a:lvl1pPr>
              <a:defRPr/>
            </a:lvl1pPr>
          </a:lstStyle>
          <a:p>
            <a:fld id="{0B0AA278-0471-40DF-829B-F1F0052C93C9}" type="slidenum">
              <a:rPr lang="en-US" altLang="en-US"/>
              <a:pPr/>
              <a:t>‹#›</a:t>
            </a:fld>
            <a:endParaRPr lang="en-US" altLang="en-US"/>
          </a:p>
        </p:txBody>
      </p:sp>
    </p:spTree>
    <p:extLst>
      <p:ext uri="{BB962C8B-B14F-4D97-AF65-F5344CB8AC3E}">
        <p14:creationId xmlns:p14="http://schemas.microsoft.com/office/powerpoint/2010/main" val="2821674573"/>
      </p:ext>
    </p:extLst>
  </p:cSld>
  <p:clrMapOvr>
    <a:masterClrMapping/>
  </p:clrMapOvr>
</p:sldLayout>
</file>

<file path=ppt/slideLayouts/slideLayout1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67"/>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AB5D57A3-2057-4779-B45C-DC83816BE8D7}"/>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82A22EDD-8202-4F3C-BAE7-2FE1A8B4C57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524CF2EF-F861-4A20-B777-5FEDB3B004DD}"/>
              </a:ext>
            </a:extLst>
          </p:cNvPr>
          <p:cNvSpPr>
            <a:spLocks noGrp="1"/>
          </p:cNvSpPr>
          <p:nvPr>
            <p:ph type="sldNum" sz="quarter" idx="12"/>
          </p:nvPr>
        </p:nvSpPr>
        <p:spPr/>
        <p:txBody>
          <a:bodyPr/>
          <a:lstStyle>
            <a:lvl1pPr>
              <a:defRPr/>
            </a:lvl1pPr>
          </a:lstStyle>
          <a:p>
            <a:fld id="{CCF7290B-324D-430F-8D97-A978702A9CD2}" type="slidenum">
              <a:rPr lang="en-US" altLang="en-US"/>
              <a:pPr/>
              <a:t>‹#›</a:t>
            </a:fld>
            <a:endParaRPr lang="en-US" altLang="en-US"/>
          </a:p>
        </p:txBody>
      </p:sp>
    </p:spTree>
    <p:extLst>
      <p:ext uri="{BB962C8B-B14F-4D97-AF65-F5344CB8AC3E}">
        <p14:creationId xmlns:p14="http://schemas.microsoft.com/office/powerpoint/2010/main" val="2144518052"/>
      </p:ext>
    </p:extLst>
  </p:cSld>
  <p:clrMapOvr>
    <a:masterClrMapping/>
  </p:clrMapOvr>
</p:sldLayout>
</file>

<file path=ppt/slideLayouts/slideLayout1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19"/>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6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87AB14BE-0250-469E-B9AC-DE0C1B6F557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C38AF40E-712A-4E59-AD53-7FDF96891FA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0F7D88E9-CBC3-464A-9145-FF0F109E293A}"/>
              </a:ext>
            </a:extLst>
          </p:cNvPr>
          <p:cNvSpPr>
            <a:spLocks noGrp="1"/>
          </p:cNvSpPr>
          <p:nvPr>
            <p:ph type="sldNum" sz="quarter" idx="12"/>
          </p:nvPr>
        </p:nvSpPr>
        <p:spPr/>
        <p:txBody>
          <a:bodyPr/>
          <a:lstStyle>
            <a:lvl1pPr>
              <a:defRPr/>
            </a:lvl1pPr>
          </a:lstStyle>
          <a:p>
            <a:fld id="{235370D7-05F6-492B-9B56-94F784CD457B}" type="slidenum">
              <a:rPr lang="en-US" altLang="en-US"/>
              <a:pPr/>
              <a:t>‹#›</a:t>
            </a:fld>
            <a:endParaRPr lang="en-US" altLang="en-US"/>
          </a:p>
        </p:txBody>
      </p:sp>
    </p:spTree>
    <p:extLst>
      <p:ext uri="{BB962C8B-B14F-4D97-AF65-F5344CB8AC3E}">
        <p14:creationId xmlns:p14="http://schemas.microsoft.com/office/powerpoint/2010/main" val="3578343825"/>
      </p:ext>
    </p:extLst>
  </p:cSld>
  <p:clrMapOvr>
    <a:masterClrMapping/>
  </p:clrMapOvr>
</p:sldLayout>
</file>

<file path=ppt/slideLayouts/slideLayout1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3971EFD-2B47-4946-9EC4-B99B2271055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55DF9197-5A8A-4675-8A07-86812C15237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135EEADA-B754-4B98-8C90-5F5B4F478868}"/>
              </a:ext>
            </a:extLst>
          </p:cNvPr>
          <p:cNvSpPr>
            <a:spLocks noGrp="1"/>
          </p:cNvSpPr>
          <p:nvPr>
            <p:ph type="sldNum" sz="quarter" idx="12"/>
          </p:nvPr>
        </p:nvSpPr>
        <p:spPr/>
        <p:txBody>
          <a:bodyPr/>
          <a:lstStyle>
            <a:lvl1pPr>
              <a:defRPr/>
            </a:lvl1pPr>
          </a:lstStyle>
          <a:p>
            <a:fld id="{0BDAA8D5-FF22-4A19-8673-9039747BB19E}" type="slidenum">
              <a:rPr lang="en-US" altLang="en-US"/>
              <a:pPr/>
              <a:t>‹#›</a:t>
            </a:fld>
            <a:endParaRPr lang="en-US" altLang="en-US"/>
          </a:p>
        </p:txBody>
      </p:sp>
    </p:spTree>
    <p:extLst>
      <p:ext uri="{BB962C8B-B14F-4D97-AF65-F5344CB8AC3E}">
        <p14:creationId xmlns:p14="http://schemas.microsoft.com/office/powerpoint/2010/main" val="3287784358"/>
      </p:ext>
    </p:extLst>
  </p:cSld>
  <p:clrMapOvr>
    <a:masterClrMapping/>
  </p:clrMapOvr>
</p:sldLayout>
</file>

<file path=ppt/slideLayouts/slideLayout1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46EDF5A-95E7-4FA7-8BD7-5F67B414A87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CFC5DB52-1973-4BD9-BEE0-A384C185E2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9918CA93-01B1-4843-99DE-8AB3D5D0302C}"/>
              </a:ext>
            </a:extLst>
          </p:cNvPr>
          <p:cNvSpPr>
            <a:spLocks noGrp="1"/>
          </p:cNvSpPr>
          <p:nvPr>
            <p:ph type="sldNum" sz="quarter" idx="12"/>
          </p:nvPr>
        </p:nvSpPr>
        <p:spPr/>
        <p:txBody>
          <a:bodyPr/>
          <a:lstStyle>
            <a:lvl1pPr>
              <a:defRPr/>
            </a:lvl1pPr>
          </a:lstStyle>
          <a:p>
            <a:fld id="{E2511457-EB62-4D6F-A19D-05C5B8A8817F}" type="slidenum">
              <a:rPr lang="en-US" altLang="en-US"/>
              <a:pPr/>
              <a:t>‹#›</a:t>
            </a:fld>
            <a:endParaRPr lang="en-US" altLang="en-US"/>
          </a:p>
        </p:txBody>
      </p:sp>
    </p:spTree>
    <p:extLst>
      <p:ext uri="{BB962C8B-B14F-4D97-AF65-F5344CB8AC3E}">
        <p14:creationId xmlns:p14="http://schemas.microsoft.com/office/powerpoint/2010/main" val="318862782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9254094"/>
      </p:ext>
    </p:extLst>
  </p:cSld>
  <p:clrMapOvr>
    <a:masterClrMapping/>
  </p:clrMapOvr>
  <p:timing>
    <p:tnLst>
      <p:par>
        <p:cTn id="1" dur="indefinite" restart="never" nodeType="tmRoot"/>
      </p:par>
    </p:tnLst>
  </p:timing>
</p:sldLayout>
</file>

<file path=ppt/slideLayouts/slideLayout116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7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xmlns="" id="{8A9723A9-0DB1-4328-A0EE-92FC40A59FFB}"/>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xmlns="" id="{BDD0389E-7F64-4469-A279-26F74428E03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AC9DBD7E-7F50-460F-BA66-FECB4F708248}"/>
              </a:ext>
            </a:extLst>
          </p:cNvPr>
          <p:cNvSpPr>
            <a:spLocks noGrp="1"/>
          </p:cNvSpPr>
          <p:nvPr>
            <p:ph type="sldNum" sz="quarter" idx="12"/>
          </p:nvPr>
        </p:nvSpPr>
        <p:spPr/>
        <p:txBody>
          <a:bodyPr/>
          <a:lstStyle>
            <a:lvl1pPr>
              <a:defRPr/>
            </a:lvl1pPr>
          </a:lstStyle>
          <a:p>
            <a:fld id="{CD8CD05E-775C-47D4-B7F4-AF204C2733E5}" type="slidenum">
              <a:rPr lang="en-US" altLang="en-US"/>
              <a:pPr/>
              <a:t>‹#›</a:t>
            </a:fld>
            <a:endParaRPr lang="en-US" altLang="en-US"/>
          </a:p>
        </p:txBody>
      </p:sp>
    </p:spTree>
    <p:extLst>
      <p:ext uri="{BB962C8B-B14F-4D97-AF65-F5344CB8AC3E}">
        <p14:creationId xmlns:p14="http://schemas.microsoft.com/office/powerpoint/2010/main" val="2184013897"/>
      </p:ext>
    </p:extLst>
  </p:cSld>
  <p:clrMapOvr>
    <a:masterClrMapping/>
  </p:clrMapOvr>
</p:sldLayout>
</file>

<file path=ppt/slideLayouts/slideLayout1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A15578-682B-4A01-9638-014C16DE11EE}"/>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65AAC1EE-97A3-4603-AA67-B9B86F55FF89}"/>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9/27/2022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1920201"/>
      </p:ext>
    </p:extLst>
  </p:cSld>
  <p:clrMapOvr>
    <a:masterClrMapping/>
  </p:clrMapOvr>
</p:sldLayout>
</file>

<file path=ppt/slideLayouts/slideLayout1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9/27/2022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8EF56D3-DE4D-452A-8EDB-00A20AD178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6714056"/>
      </p:ext>
    </p:extLst>
  </p:cSld>
  <p:clrMapOvr>
    <a:masterClrMapping/>
  </p:clrMapOvr>
</p:sldLayout>
</file>

<file path=ppt/slideLayouts/slideLayout1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AAF01F-173B-42F4-B79E-090D56ACB129}"/>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FF68C77-CBFA-461F-A51E-325EB95509C8}"/>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9/27/2022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0284B60-C1EA-4B69-AA90-8F1E5FB94E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8234675"/>
      </p:ext>
    </p:extLst>
  </p:cSld>
  <p:clrMapOvr>
    <a:masterClrMapping/>
  </p:clrMapOvr>
</p:sldLayout>
</file>

<file path=ppt/slideLayouts/slideLayout1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0B300A1-412B-4D8E-A682-9491921A938C}"/>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2449AE0-B2AB-4AC5-AD17-D5485CF0B2AA}"/>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9/27/2022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C0CA87B-A6B0-4084-8ABD-22FC70DE92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4349166"/>
      </p:ext>
    </p:extLst>
  </p:cSld>
  <p:clrMapOvr>
    <a:masterClrMapping/>
  </p:clrMapOvr>
</p:sldLayout>
</file>

<file path=ppt/slideLayouts/slideLayout1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C1165-B1EA-4947-A1FB-D9CF6BE2F7B1}"/>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6949C6E-764C-4F36-94CB-FE2A2DF8CB5A}"/>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9A9B79E8-DF7C-4EBB-9F3B-6BE1496FD9D6}"/>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A42F9A33-7E46-4A42-A0A4-E18DB17B89B9}"/>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468AAA32-05F2-47FB-B9B2-30397B27C752}"/>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9/27/2022</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DAF383F0-95C5-45CA-90E7-CB2237487A1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3406215"/>
      </p:ext>
    </p:extLst>
  </p:cSld>
  <p:clrMapOvr>
    <a:masterClrMapping/>
  </p:clrMapOvr>
</p:sldLayout>
</file>

<file path=ppt/slideLayouts/slideLayout1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9/27/2022</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4EDF56FB-BF1A-451B-AFCC-8E5E82A91CF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8266708"/>
      </p:ext>
    </p:extLst>
  </p:cSld>
  <p:clrMapOvr>
    <a:masterClrMapping/>
  </p:clrMapOvr>
</p:sldLayout>
</file>

<file path=ppt/slideLayouts/slideLayout1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9/27/2022</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4DB79D1B-E5A5-4FF6-B1AF-3C1CE82BE96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1421560"/>
      </p:ext>
    </p:extLst>
  </p:cSld>
  <p:clrMapOvr>
    <a:masterClrMapping/>
  </p:clrMapOvr>
</p:sldLayout>
</file>

<file path=ppt/slideLayouts/slideLayout1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34EF36-1426-4285-828F-C8CFBFE984EE}"/>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D2C0F19-B360-4B7D-8B84-54564343E2E8}"/>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1161CC49-77D0-4E31-A9D2-D30F8EDAEAD1}"/>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9/27/2022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DF0A841E-88D4-4D0A-97C4-E4897B6185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5183803"/>
      </p:ext>
    </p:extLst>
  </p:cSld>
  <p:clrMapOvr>
    <a:masterClrMapping/>
  </p:clrMapOvr>
</p:sldLayout>
</file>

<file path=ppt/slideLayouts/slideLayout1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E247E2-3FF2-44B7-B10F-3C06FDF7CF60}"/>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EC9E9FEF-3FB3-4E4C-A935-958BA93288C4}"/>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19F12C7B-8B90-4958-A986-27D36990BDAA}"/>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9/27/2022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5A70AA07-12BD-4E8C-B324-9F0CBE23C2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71489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8281051"/>
      </p:ext>
    </p:extLst>
  </p:cSld>
  <p:clrMapOvr>
    <a:masterClrMapping/>
  </p:clrMapOvr>
  <p:timing>
    <p:tnLst>
      <p:par>
        <p:cTn id="1" dur="indefinite" restart="never" nodeType="tmRoot"/>
      </p:par>
    </p:tnLst>
  </p:timing>
</p:sldLayout>
</file>

<file path=ppt/slideLayouts/slideLayout1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9/27/2022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AACB2E6-036D-489B-AF95-7F191F4094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7198472"/>
      </p:ext>
    </p:extLst>
  </p:cSld>
  <p:clrMapOvr>
    <a:masterClrMapping/>
  </p:clrMapOvr>
</p:sldLayout>
</file>

<file path=ppt/slideLayouts/slideLayout1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6BF1447-7437-45B5-955F-F450CFC6FBB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2DF0BE9-59DA-4877-8D0D-735633F5CFFB}"/>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9/27/2022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06443D1-9D50-4347-8EF4-C71123BDF4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4929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444986"/>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38359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6775841"/>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4170995"/>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3937243"/>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959"/>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152526" y="4005411"/>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95137856"/>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48026723"/>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63531877"/>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21" y="1882732"/>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7997177"/>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666"/>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4957866" y="1840666"/>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79603040"/>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62873622"/>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18003757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375839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92E836-F117-4A63-AC0F-5F8D42DE1052}"/>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35DDDD5-1CDB-4460-AB24-4BADD3F6CEC5}"/>
              </a:ext>
            </a:extLst>
          </p:cNvPr>
          <p:cNvSpPr>
            <a:spLocks noGrp="1"/>
          </p:cNvSpPr>
          <p:nvPr>
            <p:ph type="subTitle" idx="1"/>
          </p:nvPr>
        </p:nvSpPr>
        <p:spPr>
          <a:xfrm>
            <a:off x="1143000" y="3602055"/>
            <a:ext cx="6858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9/27/2022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73630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69098705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0852"/>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1863881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42960"/>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93541652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0192646"/>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6916878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680944"/>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316473"/>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959"/>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152526" y="4005411"/>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0141611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9/27/2022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98039855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08322218"/>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78207687"/>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21" y="1882732"/>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68944292"/>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666"/>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4957866" y="1840666"/>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89355070"/>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96501913"/>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43442475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407317"/>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99406874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5761243"/>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789085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DA977E-BAEC-4A80-83F0-3A79213C1F27}"/>
              </a:ext>
            </a:extLst>
          </p:cNvPr>
          <p:cNvSpPr>
            <a:spLocks noGrp="1"/>
          </p:cNvSpPr>
          <p:nvPr>
            <p:ph type="title"/>
          </p:nvPr>
        </p:nvSpPr>
        <p:spPr>
          <a:xfrm>
            <a:off x="623888" y="1709835"/>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115CB32-2984-45EE-BB6C-A921DF3B13F9}"/>
              </a:ext>
            </a:extLst>
          </p:cNvPr>
          <p:cNvSpPr>
            <a:spLocks noGrp="1"/>
          </p:cNvSpPr>
          <p:nvPr>
            <p:ph type="body" idx="1"/>
          </p:nvPr>
        </p:nvSpPr>
        <p:spPr>
          <a:xfrm>
            <a:off x="623888" y="4589551"/>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9/27/2022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17329466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177828"/>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52468609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535355"/>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66213755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4859817"/>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6356486"/>
            <a:ext cx="2057400" cy="365125"/>
          </a:xfrm>
          <a:prstGeom prst="rect">
            <a:avLst/>
          </a:prstGeom>
        </p:spPr>
        <p:txBody>
          <a:bodyPr/>
          <a:lstStyle/>
          <a:p>
            <a:pPr defTabSz="914377"/>
            <a:fld id="{32BF82D2-7A68-459D-A996-9BDDA2518FA4}" type="datetimeFigureOut">
              <a:rPr lang="zh-CN" altLang="en-US" sz="1867">
                <a:solidFill>
                  <a:prstClr val="black">
                    <a:tint val="75000"/>
                  </a:prstClr>
                </a:solidFill>
              </a:rPr>
              <a:pPr defTabSz="914377"/>
              <a:t>2022/9/27</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3028950" y="6356486"/>
            <a:ext cx="30861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6457950" y="6356486"/>
            <a:ext cx="2057400" cy="365125"/>
          </a:xfrm>
          <a:prstGeom prst="rect">
            <a:avLst/>
          </a:prstGeom>
        </p:spPr>
        <p:txBody>
          <a:bodyPr/>
          <a:lstStyle/>
          <a:p>
            <a:pPr defTabSz="914377"/>
            <a:fld id="{3E01EE5D-26FB-46D5-A381-ECFB35BF1D34}" type="slidenum">
              <a:rPr lang="zh-CN" altLang="en-US" sz="1867">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2109274118"/>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98832856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3" y="0"/>
            <a:ext cx="94964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742746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2" y="16"/>
            <a:ext cx="9525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828092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450"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777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69C5D22-2E5D-428E-922B-42C70B7BA6A3}"/>
              </a:ext>
            </a:extLst>
          </p:cNvPr>
          <p:cNvSpPr>
            <a:spLocks noGrp="1"/>
          </p:cNvSpPr>
          <p:nvPr>
            <p:ph sz="half" idx="1"/>
          </p:nvPr>
        </p:nvSpPr>
        <p:spPr>
          <a:xfrm>
            <a:off x="6286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47DCE5C-545B-4E06-A445-BA4A3900ACEB}"/>
              </a:ext>
            </a:extLst>
          </p:cNvPr>
          <p:cNvSpPr>
            <a:spLocks noGrp="1"/>
          </p:cNvSpPr>
          <p:nvPr>
            <p:ph sz="half" idx="2"/>
          </p:nvPr>
        </p:nvSpPr>
        <p:spPr>
          <a:xfrm>
            <a:off x="46291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9/27/2022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99873643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31398452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39767188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6266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31294328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498"/>
            <a:ext cx="683954"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2022/9/27</a:t>
            </a:fld>
            <a:endParaRPr lang="zh-CN" altLang="en-US"/>
          </a:p>
        </p:txBody>
      </p:sp>
      <p:sp>
        <p:nvSpPr>
          <p:cNvPr id="3" name="页脚占位符 3"/>
          <p:cNvSpPr>
            <a:spLocks noGrp="1"/>
          </p:cNvSpPr>
          <p:nvPr>
            <p:ph type="ftr" sz="quarter" idx="11"/>
          </p:nvPr>
        </p:nvSpPr>
        <p:spPr>
          <a:xfrm>
            <a:off x="508019" y="6041498"/>
            <a:ext cx="4723209"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6442999" y="6041498"/>
            <a:ext cx="512504"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410182363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591020"/>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498"/>
            <a:ext cx="683954"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2022/9/27</a:t>
            </a:fld>
            <a:endParaRPr lang="zh-CN" altLang="en-US"/>
          </a:p>
        </p:txBody>
      </p:sp>
      <p:sp>
        <p:nvSpPr>
          <p:cNvPr id="3" name="页脚占位符 3"/>
          <p:cNvSpPr>
            <a:spLocks noGrp="1"/>
          </p:cNvSpPr>
          <p:nvPr>
            <p:ph type="ftr" sz="quarter" idx="11"/>
          </p:nvPr>
        </p:nvSpPr>
        <p:spPr>
          <a:xfrm>
            <a:off x="508019" y="6041498"/>
            <a:ext cx="4723209"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6442999" y="6041498"/>
            <a:ext cx="512504"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98335459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5765050"/>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498"/>
            <a:ext cx="683954"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2022/9/27</a:t>
            </a:fld>
            <a:endParaRPr lang="zh-CN" altLang="en-US"/>
          </a:p>
        </p:txBody>
      </p:sp>
      <p:sp>
        <p:nvSpPr>
          <p:cNvPr id="3" name="页脚占位符 3"/>
          <p:cNvSpPr>
            <a:spLocks noGrp="1"/>
          </p:cNvSpPr>
          <p:nvPr>
            <p:ph type="ftr" sz="quarter" idx="11"/>
          </p:nvPr>
        </p:nvSpPr>
        <p:spPr>
          <a:xfrm>
            <a:off x="508019" y="6041498"/>
            <a:ext cx="4723209"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6442999" y="6041498"/>
            <a:ext cx="512504"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19789778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718226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27FF43-F6B6-4F9E-AA90-5789C55C6559}"/>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091E5EB1-82C7-4664-BD2D-497464FD1A82}"/>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9CE5624-2A51-4948-AC3D-153D42058FE6}"/>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009ED164-9C2D-4EB6-B0AD-17C508ADAEBA}"/>
              </a:ext>
            </a:extLst>
          </p:cNvPr>
          <p:cNvSpPr>
            <a:spLocks noGrp="1"/>
          </p:cNvSpPr>
          <p:nvPr>
            <p:ph type="body" sz="quarter" idx="3"/>
          </p:nvPr>
        </p:nvSpPr>
        <p:spPr>
          <a:xfrm>
            <a:off x="4629157"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0144964-CD5F-4E78-90DB-C981DB2B3CDB}"/>
              </a:ext>
            </a:extLst>
          </p:cNvPr>
          <p:cNvSpPr>
            <a:spLocks noGrp="1"/>
          </p:cNvSpPr>
          <p:nvPr>
            <p:ph sz="quarter" idx="4"/>
          </p:nvPr>
        </p:nvSpPr>
        <p:spPr>
          <a:xfrm>
            <a:off x="4629157"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9/27/2022</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946741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498"/>
            <a:ext cx="683954"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2022/9/27</a:t>
            </a:fld>
            <a:endParaRPr lang="zh-CN" altLang="en-US"/>
          </a:p>
        </p:txBody>
      </p:sp>
      <p:sp>
        <p:nvSpPr>
          <p:cNvPr id="3" name="页脚占位符 3"/>
          <p:cNvSpPr>
            <a:spLocks noGrp="1"/>
          </p:cNvSpPr>
          <p:nvPr>
            <p:ph type="ftr" sz="quarter" idx="11"/>
          </p:nvPr>
        </p:nvSpPr>
        <p:spPr>
          <a:xfrm>
            <a:off x="508019" y="6041498"/>
            <a:ext cx="4723209"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6442999" y="6041498"/>
            <a:ext cx="512504"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15563023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411003"/>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498"/>
            <a:ext cx="683954"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2022/9/27</a:t>
            </a:fld>
            <a:endParaRPr lang="zh-CN" altLang="en-US"/>
          </a:p>
        </p:txBody>
      </p:sp>
      <p:sp>
        <p:nvSpPr>
          <p:cNvPr id="3" name="页脚占位符 3"/>
          <p:cNvSpPr>
            <a:spLocks noGrp="1"/>
          </p:cNvSpPr>
          <p:nvPr>
            <p:ph type="ftr" sz="quarter" idx="11"/>
          </p:nvPr>
        </p:nvSpPr>
        <p:spPr>
          <a:xfrm>
            <a:off x="508019" y="6041498"/>
            <a:ext cx="4723209"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6442999" y="6041498"/>
            <a:ext cx="512504"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97617774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1253200"/>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8879324"/>
      </p:ext>
    </p:extLst>
  </p:cSld>
  <p:clrMapOvr>
    <a:masterClrMapping/>
  </p:clrMapOvr>
  <p:transition spd="slow" advTm="3000"/>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3093895"/>
      </p:ext>
    </p:extLst>
  </p:cSld>
  <p:clrMapOvr>
    <a:masterClrMapping/>
  </p:clrMapOvr>
  <p:transition spd="slow" advTm="3000"/>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117954"/>
      </p:ext>
    </p:extLst>
  </p:cSld>
  <p:clrMapOvr>
    <a:masterClrMapping/>
  </p:clrMapOvr>
  <p:transition spd="slow" advTm="3000"/>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4200223"/>
      </p:ext>
    </p:extLst>
  </p:cSld>
  <p:clrMapOvr>
    <a:masterClrMapping/>
  </p:clrMapOvr>
  <p:transition spd="slow" advTm="3000"/>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771294" y="6130925"/>
            <a:ext cx="859631" cy="369888"/>
          </a:xfrm>
          <a:prstGeom prst="rect">
            <a:avLst/>
          </a:prstGeom>
        </p:spPr>
        <p:txBody>
          <a:bodyPr/>
          <a:lstStyle>
            <a:lvl1pPr>
              <a:defRPr>
                <a:solidFill>
                  <a:prstClr val="black">
                    <a:tint val="75000"/>
                  </a:prstClr>
                </a:solidFill>
              </a:defRPr>
            </a:lvl1pPr>
          </a:lstStyle>
          <a:p>
            <a:pPr defTabSz="457200">
              <a:defRPr/>
            </a:pPr>
            <a:fld id="{A555B3B3-C94B-4900-8A1F-220359EE6AAD}" type="datetimeFigureOut">
              <a:rPr lang="zh-CN" altLang="en-US"/>
              <a:pPr defTabSz="457200">
                <a:defRPr/>
              </a:pPr>
              <a:t>2022/9/27</a:t>
            </a:fld>
            <a:endParaRPr lang="zh-CN" altLang="en-US"/>
          </a:p>
        </p:txBody>
      </p:sp>
      <p:sp>
        <p:nvSpPr>
          <p:cNvPr id="3" name="页脚占位符 3"/>
          <p:cNvSpPr>
            <a:spLocks noGrp="1"/>
          </p:cNvSpPr>
          <p:nvPr>
            <p:ph type="ftr" sz="quarter" idx="11"/>
          </p:nvPr>
        </p:nvSpPr>
        <p:spPr>
          <a:xfrm>
            <a:off x="1941910" y="6135822"/>
            <a:ext cx="5715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398859" y="787401"/>
            <a:ext cx="584597" cy="365125"/>
          </a:xfrm>
          <a:prstGeom prst="rect">
            <a:avLst/>
          </a:prstGeom>
        </p:spPr>
        <p:txBody>
          <a:bodyPr/>
          <a:lstStyle>
            <a:lvl1pPr>
              <a:defRPr>
                <a:solidFill>
                  <a:prstClr val="black">
                    <a:tint val="75000"/>
                  </a:prstClr>
                </a:solidFill>
              </a:defRPr>
            </a:lvl1pPr>
          </a:lstStyle>
          <a:p>
            <a:pPr defTabSz="457200">
              <a:defRPr/>
            </a:pPr>
            <a:fld id="{F72B3403-94C5-4D26-BB59-AC8DAC884A2C}" type="slidenum">
              <a:rPr lang="zh-CN" altLang="en-US"/>
              <a:pPr defTabSz="457200">
                <a:defRPr/>
              </a:pPr>
              <a:t>‹#›</a:t>
            </a:fld>
            <a:endParaRPr lang="zh-CN" altLang="en-US"/>
          </a:p>
        </p:txBody>
      </p:sp>
    </p:spTree>
    <p:extLst>
      <p:ext uri="{BB962C8B-B14F-4D97-AF65-F5344CB8AC3E}">
        <p14:creationId xmlns:p14="http://schemas.microsoft.com/office/powerpoint/2010/main" val="419609019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4192214"/>
      </p:ext>
    </p:extLst>
  </p:cSld>
  <p:clrMapOvr>
    <a:masterClrMapping/>
  </p:clrMapOvr>
  <p:transition spd="slow" advTm="300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9/27/2022</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3171089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8583032"/>
      </p:ext>
    </p:extLst>
  </p:cSld>
  <p:clrMapOvr>
    <a:masterClrMapping/>
  </p:clrMapOvr>
  <p:transition spd="slow" advTm="3000"/>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7651599"/>
      </p:ext>
    </p:extLst>
  </p:cSld>
  <p:clrMapOvr>
    <a:masterClrMapping/>
  </p:clrMapOvr>
  <p:transition spd="slow" advTm="3000"/>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771294" y="6130925"/>
            <a:ext cx="859631" cy="369888"/>
          </a:xfrm>
          <a:prstGeom prst="rect">
            <a:avLst/>
          </a:prstGeom>
        </p:spPr>
        <p:txBody>
          <a:bodyPr/>
          <a:lstStyle>
            <a:lvl1pPr>
              <a:defRPr>
                <a:solidFill>
                  <a:prstClr val="black">
                    <a:tint val="75000"/>
                  </a:prstClr>
                </a:solidFill>
              </a:defRPr>
            </a:lvl1pPr>
          </a:lstStyle>
          <a:p>
            <a:pPr defTabSz="457200">
              <a:defRPr/>
            </a:pPr>
            <a:fld id="{D3651C4A-636C-43D5-8F45-9B7FA68B1021}" type="datetimeFigureOut">
              <a:rPr lang="zh-CN" altLang="en-US"/>
              <a:pPr defTabSz="457200">
                <a:defRPr/>
              </a:pPr>
              <a:t>2022/9/27</a:t>
            </a:fld>
            <a:endParaRPr lang="zh-CN" altLang="en-US"/>
          </a:p>
        </p:txBody>
      </p:sp>
      <p:sp>
        <p:nvSpPr>
          <p:cNvPr id="3" name="页脚占位符 3"/>
          <p:cNvSpPr>
            <a:spLocks noGrp="1"/>
          </p:cNvSpPr>
          <p:nvPr>
            <p:ph type="ftr" sz="quarter" idx="11"/>
          </p:nvPr>
        </p:nvSpPr>
        <p:spPr>
          <a:xfrm>
            <a:off x="1941910" y="6135822"/>
            <a:ext cx="5715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398859" y="787401"/>
            <a:ext cx="584597" cy="365125"/>
          </a:xfrm>
          <a:prstGeom prst="rect">
            <a:avLst/>
          </a:prstGeom>
        </p:spPr>
        <p:txBody>
          <a:bodyPr/>
          <a:lstStyle>
            <a:lvl1pPr>
              <a:defRPr>
                <a:solidFill>
                  <a:prstClr val="black">
                    <a:tint val="75000"/>
                  </a:prstClr>
                </a:solidFill>
              </a:defRPr>
            </a:lvl1pPr>
          </a:lstStyle>
          <a:p>
            <a:pPr defTabSz="457200">
              <a:defRPr/>
            </a:pPr>
            <a:fld id="{0CB755A3-A002-406D-A30A-EA229C631C3C}" type="slidenum">
              <a:rPr lang="zh-CN" altLang="en-US"/>
              <a:pPr defTabSz="457200">
                <a:defRPr/>
              </a:pPr>
              <a:t>‹#›</a:t>
            </a:fld>
            <a:endParaRPr lang="zh-CN" altLang="en-US"/>
          </a:p>
        </p:txBody>
      </p:sp>
    </p:spTree>
    <p:extLst>
      <p:ext uri="{BB962C8B-B14F-4D97-AF65-F5344CB8AC3E}">
        <p14:creationId xmlns:p14="http://schemas.microsoft.com/office/powerpoint/2010/main" val="338548158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771294" y="6130925"/>
            <a:ext cx="859631" cy="369888"/>
          </a:xfrm>
          <a:prstGeom prst="rect">
            <a:avLst/>
          </a:prstGeom>
        </p:spPr>
        <p:txBody>
          <a:bodyPr/>
          <a:lstStyle>
            <a:lvl1pPr>
              <a:defRPr>
                <a:solidFill>
                  <a:prstClr val="black">
                    <a:tint val="75000"/>
                  </a:prstClr>
                </a:solidFill>
              </a:defRPr>
            </a:lvl1pPr>
          </a:lstStyle>
          <a:p>
            <a:pPr defTabSz="457200">
              <a:defRPr/>
            </a:pPr>
            <a:fld id="{422852A1-82BC-420A-A8F1-ADF75FD23FF1}" type="datetimeFigureOut">
              <a:rPr lang="zh-CN" altLang="en-US"/>
              <a:pPr defTabSz="457200">
                <a:defRPr/>
              </a:pPr>
              <a:t>2022/9/27</a:t>
            </a:fld>
            <a:endParaRPr lang="zh-CN" altLang="en-US"/>
          </a:p>
        </p:txBody>
      </p:sp>
      <p:sp>
        <p:nvSpPr>
          <p:cNvPr id="3" name="页脚占位符 4">
            <a:extLst>
              <a:ext uri="{FF2B5EF4-FFF2-40B4-BE49-F238E27FC236}"/>
            </a:extLst>
          </p:cNvPr>
          <p:cNvSpPr>
            <a:spLocks noGrp="1"/>
          </p:cNvSpPr>
          <p:nvPr>
            <p:ph type="ftr" sz="quarter" idx="11"/>
          </p:nvPr>
        </p:nvSpPr>
        <p:spPr>
          <a:xfrm>
            <a:off x="1941910" y="6135822"/>
            <a:ext cx="5715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398859" y="787401"/>
            <a:ext cx="584597" cy="365125"/>
          </a:xfrm>
          <a:prstGeom prst="rect">
            <a:avLst/>
          </a:prstGeom>
        </p:spPr>
        <p:txBody>
          <a:bodyPr/>
          <a:lstStyle>
            <a:lvl1pPr>
              <a:defRPr>
                <a:solidFill>
                  <a:srgbClr val="5FCBEF"/>
                </a:solidFill>
              </a:defRPr>
            </a:lvl1pPr>
          </a:lstStyle>
          <a:p>
            <a:pPr defTabSz="457200">
              <a:defRPr/>
            </a:pPr>
            <a:fld id="{8DEF1F46-8D2F-4052-9F6A-08F3809E54A5}" type="slidenum">
              <a:rPr lang="zh-CN" altLang="en-US"/>
              <a:pPr defTabSz="457200">
                <a:defRPr/>
              </a:pPr>
              <a:t>‹#›</a:t>
            </a:fld>
            <a:endParaRPr lang="zh-CN" altLang="en-US"/>
          </a:p>
        </p:txBody>
      </p:sp>
    </p:spTree>
    <p:extLst>
      <p:ext uri="{BB962C8B-B14F-4D97-AF65-F5344CB8AC3E}">
        <p14:creationId xmlns:p14="http://schemas.microsoft.com/office/powerpoint/2010/main" val="1472760105"/>
      </p:ext>
    </p:extLst>
  </p:cSld>
  <p:clrMapOvr>
    <a:masterClrMapping/>
  </p:clrMapOvr>
  <p:transition spd="slow" advTm="3000">
    <p:random/>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9641909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929600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36311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70592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01280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24908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9/27/2022</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51958862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825077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842088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771294" y="6130925"/>
            <a:ext cx="859631" cy="369888"/>
          </a:xfrm>
          <a:prstGeom prst="rect">
            <a:avLst/>
          </a:prstGeom>
        </p:spPr>
        <p:txBody>
          <a:bodyPr/>
          <a:lstStyle>
            <a:lvl1pPr>
              <a:defRPr>
                <a:solidFill>
                  <a:prstClr val="black">
                    <a:tint val="75000"/>
                  </a:prstClr>
                </a:solidFill>
              </a:defRPr>
            </a:lvl1pPr>
          </a:lstStyle>
          <a:p>
            <a:pPr defTabSz="457200">
              <a:defRPr/>
            </a:pPr>
            <a:fld id="{9F37422E-C080-45AE-A171-86F1DA5412CB}" type="datetimeFigureOut">
              <a:rPr lang="zh-CN" altLang="en-US"/>
              <a:pPr defTabSz="457200">
                <a:defRPr/>
              </a:pPr>
              <a:t>2022/9/27</a:t>
            </a:fld>
            <a:endParaRPr lang="zh-CN" altLang="en-US"/>
          </a:p>
        </p:txBody>
      </p:sp>
      <p:sp>
        <p:nvSpPr>
          <p:cNvPr id="3" name="页脚占位符 3"/>
          <p:cNvSpPr>
            <a:spLocks noGrp="1"/>
          </p:cNvSpPr>
          <p:nvPr>
            <p:ph type="ftr" sz="quarter" idx="11"/>
          </p:nvPr>
        </p:nvSpPr>
        <p:spPr>
          <a:xfrm>
            <a:off x="1941910" y="6135822"/>
            <a:ext cx="5715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398859" y="787401"/>
            <a:ext cx="584597" cy="365125"/>
          </a:xfrm>
          <a:prstGeom prst="rect">
            <a:avLst/>
          </a:prstGeom>
        </p:spPr>
        <p:txBody>
          <a:bodyPr/>
          <a:lstStyle>
            <a:lvl1pPr>
              <a:defRPr>
                <a:solidFill>
                  <a:prstClr val="black">
                    <a:tint val="75000"/>
                  </a:prstClr>
                </a:solidFill>
              </a:defRPr>
            </a:lvl1pPr>
          </a:lstStyle>
          <a:p>
            <a:pPr defTabSz="457200">
              <a:defRPr/>
            </a:pPr>
            <a:fld id="{FC6813B9-9666-40E6-9203-AE5DBA65578F}" type="slidenum">
              <a:rPr lang="zh-CN" altLang="en-US"/>
              <a:pPr defTabSz="457200">
                <a:defRPr/>
              </a:pPr>
              <a:t>‹#›</a:t>
            </a:fld>
            <a:endParaRPr lang="zh-CN" altLang="en-US"/>
          </a:p>
        </p:txBody>
      </p:sp>
    </p:spTree>
    <p:extLst>
      <p:ext uri="{BB962C8B-B14F-4D97-AF65-F5344CB8AC3E}">
        <p14:creationId xmlns:p14="http://schemas.microsoft.com/office/powerpoint/2010/main" val="65881070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32094"/>
      </p:ext>
    </p:extLst>
  </p:cSld>
  <p:clrMapOvr>
    <a:masterClrMapping/>
  </p:clrMapOvr>
  <p:transition spd="slow" advTm="3000"/>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203157"/>
      </p:ext>
    </p:extLst>
  </p:cSld>
  <p:clrMapOvr>
    <a:masterClrMapping/>
  </p:clrMapOvr>
  <p:transition spd="slow" advTm="3000"/>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2041356"/>
      </p:ext>
    </p:extLst>
  </p:cSld>
  <p:clrMapOvr>
    <a:masterClrMapping/>
  </p:clrMapOvr>
  <p:transition spd="slow" advTm="3000"/>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8898522"/>
      </p:ext>
    </p:extLst>
  </p:cSld>
  <p:clrMapOvr>
    <a:masterClrMapping/>
  </p:clrMapOvr>
  <p:transition spd="slow" advTm="3000"/>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771294" y="6130925"/>
            <a:ext cx="859631" cy="369888"/>
          </a:xfrm>
          <a:prstGeom prst="rect">
            <a:avLst/>
          </a:prstGeom>
        </p:spPr>
        <p:txBody>
          <a:bodyPr/>
          <a:lstStyle>
            <a:lvl1pPr>
              <a:defRPr>
                <a:solidFill>
                  <a:prstClr val="black">
                    <a:tint val="75000"/>
                  </a:prstClr>
                </a:solidFill>
              </a:defRPr>
            </a:lvl1pPr>
          </a:lstStyle>
          <a:p>
            <a:pPr defTabSz="457200">
              <a:defRPr/>
            </a:pPr>
            <a:fld id="{A555B3B3-C94B-4900-8A1F-220359EE6AAD}" type="datetimeFigureOut">
              <a:rPr lang="zh-CN" altLang="en-US"/>
              <a:pPr defTabSz="457200">
                <a:defRPr/>
              </a:pPr>
              <a:t>2022/9/27</a:t>
            </a:fld>
            <a:endParaRPr lang="zh-CN" altLang="en-US"/>
          </a:p>
        </p:txBody>
      </p:sp>
      <p:sp>
        <p:nvSpPr>
          <p:cNvPr id="3" name="页脚占位符 3"/>
          <p:cNvSpPr>
            <a:spLocks noGrp="1"/>
          </p:cNvSpPr>
          <p:nvPr>
            <p:ph type="ftr" sz="quarter" idx="11"/>
          </p:nvPr>
        </p:nvSpPr>
        <p:spPr>
          <a:xfrm>
            <a:off x="1941910" y="6135822"/>
            <a:ext cx="5715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398859" y="787401"/>
            <a:ext cx="584597" cy="365125"/>
          </a:xfrm>
          <a:prstGeom prst="rect">
            <a:avLst/>
          </a:prstGeom>
        </p:spPr>
        <p:txBody>
          <a:bodyPr/>
          <a:lstStyle>
            <a:lvl1pPr>
              <a:defRPr>
                <a:solidFill>
                  <a:prstClr val="black">
                    <a:tint val="75000"/>
                  </a:prstClr>
                </a:solidFill>
              </a:defRPr>
            </a:lvl1pPr>
          </a:lstStyle>
          <a:p>
            <a:pPr defTabSz="457200">
              <a:defRPr/>
            </a:pPr>
            <a:fld id="{F72B3403-94C5-4D26-BB59-AC8DAC884A2C}" type="slidenum">
              <a:rPr lang="zh-CN" altLang="en-US"/>
              <a:pPr defTabSz="457200">
                <a:defRPr/>
              </a:pPr>
              <a:t>‹#›</a:t>
            </a:fld>
            <a:endParaRPr lang="zh-CN" altLang="en-US"/>
          </a:p>
        </p:txBody>
      </p:sp>
    </p:spTree>
    <p:extLst>
      <p:ext uri="{BB962C8B-B14F-4D97-AF65-F5344CB8AC3E}">
        <p14:creationId xmlns:p14="http://schemas.microsoft.com/office/powerpoint/2010/main" val="303629533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7195021"/>
      </p:ext>
    </p:extLst>
  </p:cSld>
  <p:clrMapOvr>
    <a:masterClrMapping/>
  </p:clrMapOvr>
  <p:transition spd="slow" advTm="3000"/>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5516776"/>
      </p:ext>
    </p:extLst>
  </p:cSld>
  <p:clrMapOvr>
    <a:masterClrMapping/>
  </p:clrMapOvr>
  <p:transition spd="slow" advTm="3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27/09/2022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1525747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7BA44A-5ED3-4475-AED9-C9EA2B899BCA}"/>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D259986-40EC-43F4-B9A3-BA9464C323A2}"/>
              </a:ext>
            </a:extLst>
          </p:cNvPr>
          <p:cNvSpPr>
            <a:spLocks noGrp="1"/>
          </p:cNvSpPr>
          <p:nvPr>
            <p:ph idx="1"/>
          </p:nvPr>
        </p:nvSpPr>
        <p:spPr>
          <a:xfrm>
            <a:off x="3887391" y="98752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25F9401-3A32-4777-80C5-2970CC106535}"/>
              </a:ext>
            </a:extLst>
          </p:cNvPr>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9/27/2022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217330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6731967"/>
      </p:ext>
    </p:extLst>
  </p:cSld>
  <p:clrMapOvr>
    <a:masterClrMapping/>
  </p:clrMapOvr>
  <p:transition spd="slow" advTm="3000"/>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771294" y="6130925"/>
            <a:ext cx="859631" cy="369888"/>
          </a:xfrm>
          <a:prstGeom prst="rect">
            <a:avLst/>
          </a:prstGeom>
        </p:spPr>
        <p:txBody>
          <a:bodyPr/>
          <a:lstStyle>
            <a:lvl1pPr>
              <a:defRPr>
                <a:solidFill>
                  <a:prstClr val="black">
                    <a:tint val="75000"/>
                  </a:prstClr>
                </a:solidFill>
              </a:defRPr>
            </a:lvl1pPr>
          </a:lstStyle>
          <a:p>
            <a:pPr defTabSz="457200">
              <a:defRPr/>
            </a:pPr>
            <a:fld id="{D3651C4A-636C-43D5-8F45-9B7FA68B1021}" type="datetimeFigureOut">
              <a:rPr lang="zh-CN" altLang="en-US"/>
              <a:pPr defTabSz="457200">
                <a:defRPr/>
              </a:pPr>
              <a:t>2022/9/27</a:t>
            </a:fld>
            <a:endParaRPr lang="zh-CN" altLang="en-US"/>
          </a:p>
        </p:txBody>
      </p:sp>
      <p:sp>
        <p:nvSpPr>
          <p:cNvPr id="3" name="页脚占位符 3"/>
          <p:cNvSpPr>
            <a:spLocks noGrp="1"/>
          </p:cNvSpPr>
          <p:nvPr>
            <p:ph type="ftr" sz="quarter" idx="11"/>
          </p:nvPr>
        </p:nvSpPr>
        <p:spPr>
          <a:xfrm>
            <a:off x="1941910" y="6135822"/>
            <a:ext cx="5715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398859" y="787401"/>
            <a:ext cx="584597" cy="365125"/>
          </a:xfrm>
          <a:prstGeom prst="rect">
            <a:avLst/>
          </a:prstGeom>
        </p:spPr>
        <p:txBody>
          <a:bodyPr/>
          <a:lstStyle>
            <a:lvl1pPr>
              <a:defRPr>
                <a:solidFill>
                  <a:prstClr val="black">
                    <a:tint val="75000"/>
                  </a:prstClr>
                </a:solidFill>
              </a:defRPr>
            </a:lvl1pPr>
          </a:lstStyle>
          <a:p>
            <a:pPr defTabSz="457200">
              <a:defRPr/>
            </a:pPr>
            <a:fld id="{0CB755A3-A002-406D-A30A-EA229C631C3C}" type="slidenum">
              <a:rPr lang="zh-CN" altLang="en-US"/>
              <a:pPr defTabSz="457200">
                <a:defRPr/>
              </a:pPr>
              <a:t>‹#›</a:t>
            </a:fld>
            <a:endParaRPr lang="zh-CN" altLang="en-US"/>
          </a:p>
        </p:txBody>
      </p:sp>
    </p:spTree>
    <p:extLst>
      <p:ext uri="{BB962C8B-B14F-4D97-AF65-F5344CB8AC3E}">
        <p14:creationId xmlns:p14="http://schemas.microsoft.com/office/powerpoint/2010/main" val="412387024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771294" y="6130925"/>
            <a:ext cx="859631" cy="369888"/>
          </a:xfrm>
          <a:prstGeom prst="rect">
            <a:avLst/>
          </a:prstGeom>
        </p:spPr>
        <p:txBody>
          <a:bodyPr/>
          <a:lstStyle>
            <a:lvl1pPr>
              <a:defRPr>
                <a:solidFill>
                  <a:prstClr val="black">
                    <a:tint val="75000"/>
                  </a:prstClr>
                </a:solidFill>
              </a:defRPr>
            </a:lvl1pPr>
          </a:lstStyle>
          <a:p>
            <a:pPr defTabSz="457200">
              <a:defRPr/>
            </a:pPr>
            <a:fld id="{422852A1-82BC-420A-A8F1-ADF75FD23FF1}" type="datetimeFigureOut">
              <a:rPr lang="zh-CN" altLang="en-US"/>
              <a:pPr defTabSz="457200">
                <a:defRPr/>
              </a:pPr>
              <a:t>2022/9/27</a:t>
            </a:fld>
            <a:endParaRPr lang="zh-CN" altLang="en-US"/>
          </a:p>
        </p:txBody>
      </p:sp>
      <p:sp>
        <p:nvSpPr>
          <p:cNvPr id="3" name="页脚占位符 4">
            <a:extLst>
              <a:ext uri="{FF2B5EF4-FFF2-40B4-BE49-F238E27FC236}"/>
            </a:extLst>
          </p:cNvPr>
          <p:cNvSpPr>
            <a:spLocks noGrp="1"/>
          </p:cNvSpPr>
          <p:nvPr>
            <p:ph type="ftr" sz="quarter" idx="11"/>
          </p:nvPr>
        </p:nvSpPr>
        <p:spPr>
          <a:xfrm>
            <a:off x="1941910" y="6135822"/>
            <a:ext cx="5715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398859" y="787401"/>
            <a:ext cx="584597" cy="365125"/>
          </a:xfrm>
          <a:prstGeom prst="rect">
            <a:avLst/>
          </a:prstGeom>
        </p:spPr>
        <p:txBody>
          <a:bodyPr/>
          <a:lstStyle>
            <a:lvl1pPr>
              <a:defRPr>
                <a:solidFill>
                  <a:srgbClr val="5FCBEF"/>
                </a:solidFill>
              </a:defRPr>
            </a:lvl1pPr>
          </a:lstStyle>
          <a:p>
            <a:pPr defTabSz="457200">
              <a:defRPr/>
            </a:pPr>
            <a:fld id="{8DEF1F46-8D2F-4052-9F6A-08F3809E54A5}" type="slidenum">
              <a:rPr lang="zh-CN" altLang="en-US"/>
              <a:pPr defTabSz="457200">
                <a:defRPr/>
              </a:pPr>
              <a:t>‹#›</a:t>
            </a:fld>
            <a:endParaRPr lang="zh-CN" altLang="en-US"/>
          </a:p>
        </p:txBody>
      </p:sp>
    </p:spTree>
    <p:extLst>
      <p:ext uri="{BB962C8B-B14F-4D97-AF65-F5344CB8AC3E}">
        <p14:creationId xmlns:p14="http://schemas.microsoft.com/office/powerpoint/2010/main" val="3655895533"/>
      </p:ext>
    </p:extLst>
  </p:cSld>
  <p:clrMapOvr>
    <a:masterClrMapping/>
  </p:clrMapOvr>
  <p:transition spd="slow" advTm="3000">
    <p:random/>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10386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269614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22238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183629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2956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64665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3401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ED0E99-C51D-4E04-AA44-5410D8C718A2}"/>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F0FA9D7-92C5-4932-8BD7-C9983459F31F}"/>
              </a:ext>
            </a:extLst>
          </p:cNvPr>
          <p:cNvSpPr>
            <a:spLocks noGrp="1"/>
          </p:cNvSpPr>
          <p:nvPr>
            <p:ph type="pic" idx="1"/>
          </p:nvPr>
        </p:nvSpPr>
        <p:spPr>
          <a:xfrm>
            <a:off x="3887391" y="987522"/>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F25A2976-D5BB-4A41-9312-155E4E5378D7}"/>
              </a:ext>
            </a:extLst>
          </p:cNvPr>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9/27/2022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60771706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764839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771294" y="6130925"/>
            <a:ext cx="859631" cy="369888"/>
          </a:xfrm>
          <a:prstGeom prst="rect">
            <a:avLst/>
          </a:prstGeom>
        </p:spPr>
        <p:txBody>
          <a:bodyPr/>
          <a:lstStyle>
            <a:lvl1pPr>
              <a:defRPr>
                <a:solidFill>
                  <a:prstClr val="black">
                    <a:tint val="75000"/>
                  </a:prstClr>
                </a:solidFill>
              </a:defRPr>
            </a:lvl1pPr>
          </a:lstStyle>
          <a:p>
            <a:pPr defTabSz="457200">
              <a:defRPr/>
            </a:pPr>
            <a:fld id="{9F37422E-C080-45AE-A171-86F1DA5412CB}" type="datetimeFigureOut">
              <a:rPr lang="zh-CN" altLang="en-US"/>
              <a:pPr defTabSz="457200">
                <a:defRPr/>
              </a:pPr>
              <a:t>2022/9/27</a:t>
            </a:fld>
            <a:endParaRPr lang="zh-CN" altLang="en-US"/>
          </a:p>
        </p:txBody>
      </p:sp>
      <p:sp>
        <p:nvSpPr>
          <p:cNvPr id="3" name="页脚占位符 3"/>
          <p:cNvSpPr>
            <a:spLocks noGrp="1"/>
          </p:cNvSpPr>
          <p:nvPr>
            <p:ph type="ftr" sz="quarter" idx="11"/>
          </p:nvPr>
        </p:nvSpPr>
        <p:spPr>
          <a:xfrm>
            <a:off x="1941910" y="6135822"/>
            <a:ext cx="5715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398859" y="787401"/>
            <a:ext cx="584597" cy="365125"/>
          </a:xfrm>
          <a:prstGeom prst="rect">
            <a:avLst/>
          </a:prstGeom>
        </p:spPr>
        <p:txBody>
          <a:bodyPr/>
          <a:lstStyle>
            <a:lvl1pPr>
              <a:defRPr>
                <a:solidFill>
                  <a:prstClr val="black">
                    <a:tint val="75000"/>
                  </a:prstClr>
                </a:solidFill>
              </a:defRPr>
            </a:lvl1pPr>
          </a:lstStyle>
          <a:p>
            <a:pPr defTabSz="457200">
              <a:defRPr/>
            </a:pPr>
            <a:fld id="{FC6813B9-9666-40E6-9203-AE5DBA65578F}" type="slidenum">
              <a:rPr lang="zh-CN" altLang="en-US"/>
              <a:pPr defTabSz="457200">
                <a:defRPr/>
              </a:pPr>
              <a:t>‹#›</a:t>
            </a:fld>
            <a:endParaRPr lang="zh-CN" altLang="en-US"/>
          </a:p>
        </p:txBody>
      </p:sp>
    </p:spTree>
    <p:extLst>
      <p:ext uri="{BB962C8B-B14F-4D97-AF65-F5344CB8AC3E}">
        <p14:creationId xmlns:p14="http://schemas.microsoft.com/office/powerpoint/2010/main" val="51885528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4598619"/>
      </p:ext>
    </p:extLst>
  </p:cSld>
  <p:clrMapOvr>
    <a:masterClrMapping/>
  </p:clrMapOvr>
  <p:transition spd="slow" advTm="3000"/>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249256"/>
      </p:ext>
    </p:extLst>
  </p:cSld>
  <p:clrMapOvr>
    <a:masterClrMapping/>
  </p:clrMapOvr>
  <p:transition spd="slow" advTm="3000"/>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2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9000052"/>
      </p:ext>
    </p:extLst>
  </p:cSld>
  <p:clrMapOvr>
    <a:masterClrMapping/>
  </p:clrMapOvr>
  <p:transition spd="slow" advTm="3000"/>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2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2333787"/>
      </p:ext>
    </p:extLst>
  </p:cSld>
  <p:clrMapOvr>
    <a:masterClrMapping/>
  </p:clrMapOvr>
  <p:transition spd="slow" advTm="3000"/>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771294" y="6130925"/>
            <a:ext cx="859631" cy="369888"/>
          </a:xfrm>
          <a:prstGeom prst="rect">
            <a:avLst/>
          </a:prstGeom>
        </p:spPr>
        <p:txBody>
          <a:bodyPr/>
          <a:lstStyle>
            <a:lvl1pPr>
              <a:defRPr>
                <a:solidFill>
                  <a:prstClr val="black">
                    <a:tint val="75000"/>
                  </a:prstClr>
                </a:solidFill>
              </a:defRPr>
            </a:lvl1pPr>
          </a:lstStyle>
          <a:p>
            <a:pPr defTabSz="457200">
              <a:defRPr/>
            </a:pPr>
            <a:fld id="{A555B3B3-C94B-4900-8A1F-220359EE6AAD}" type="datetimeFigureOut">
              <a:rPr lang="zh-CN" altLang="en-US"/>
              <a:pPr defTabSz="457200">
                <a:defRPr/>
              </a:pPr>
              <a:t>2022/9/27</a:t>
            </a:fld>
            <a:endParaRPr lang="zh-CN" altLang="en-US"/>
          </a:p>
        </p:txBody>
      </p:sp>
      <p:sp>
        <p:nvSpPr>
          <p:cNvPr id="3" name="页脚占位符 3"/>
          <p:cNvSpPr>
            <a:spLocks noGrp="1"/>
          </p:cNvSpPr>
          <p:nvPr>
            <p:ph type="ftr" sz="quarter" idx="11"/>
          </p:nvPr>
        </p:nvSpPr>
        <p:spPr>
          <a:xfrm>
            <a:off x="1941910" y="6135822"/>
            <a:ext cx="5715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398859" y="787401"/>
            <a:ext cx="584597" cy="365125"/>
          </a:xfrm>
          <a:prstGeom prst="rect">
            <a:avLst/>
          </a:prstGeom>
        </p:spPr>
        <p:txBody>
          <a:bodyPr/>
          <a:lstStyle>
            <a:lvl1pPr>
              <a:defRPr>
                <a:solidFill>
                  <a:prstClr val="black">
                    <a:tint val="75000"/>
                  </a:prstClr>
                </a:solidFill>
              </a:defRPr>
            </a:lvl1pPr>
          </a:lstStyle>
          <a:p>
            <a:pPr defTabSz="457200">
              <a:defRPr/>
            </a:pPr>
            <a:fld id="{F72B3403-94C5-4D26-BB59-AC8DAC884A2C}" type="slidenum">
              <a:rPr lang="zh-CN" altLang="en-US"/>
              <a:pPr defTabSz="457200">
                <a:defRPr/>
              </a:pPr>
              <a:t>‹#›</a:t>
            </a:fld>
            <a:endParaRPr lang="zh-CN" altLang="en-US"/>
          </a:p>
        </p:txBody>
      </p:sp>
    </p:spTree>
    <p:extLst>
      <p:ext uri="{BB962C8B-B14F-4D97-AF65-F5344CB8AC3E}">
        <p14:creationId xmlns:p14="http://schemas.microsoft.com/office/powerpoint/2010/main" val="265819301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3237331"/>
      </p:ext>
    </p:extLst>
  </p:cSld>
  <p:clrMapOvr>
    <a:masterClrMapping/>
  </p:clrMapOvr>
  <p:transition spd="slow" advTm="3000"/>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2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2594349"/>
      </p:ext>
    </p:extLst>
  </p:cSld>
  <p:clrMapOvr>
    <a:masterClrMapping/>
  </p:clrMapOvr>
  <p:transition spd="slow" advTm="3000"/>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8323801"/>
      </p:ext>
    </p:extLst>
  </p:cSld>
  <p:clrMapOvr>
    <a:masterClrMapping/>
  </p:clrMapOvr>
  <p:transition spd="slow" advTm="300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9/27/2022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65279312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771294" y="6130925"/>
            <a:ext cx="859631" cy="369888"/>
          </a:xfrm>
          <a:prstGeom prst="rect">
            <a:avLst/>
          </a:prstGeom>
        </p:spPr>
        <p:txBody>
          <a:bodyPr/>
          <a:lstStyle>
            <a:lvl1pPr>
              <a:defRPr>
                <a:solidFill>
                  <a:prstClr val="black">
                    <a:tint val="75000"/>
                  </a:prstClr>
                </a:solidFill>
              </a:defRPr>
            </a:lvl1pPr>
          </a:lstStyle>
          <a:p>
            <a:pPr defTabSz="457200">
              <a:defRPr/>
            </a:pPr>
            <a:fld id="{D3651C4A-636C-43D5-8F45-9B7FA68B1021}" type="datetimeFigureOut">
              <a:rPr lang="zh-CN" altLang="en-US"/>
              <a:pPr defTabSz="457200">
                <a:defRPr/>
              </a:pPr>
              <a:t>2022/9/27</a:t>
            </a:fld>
            <a:endParaRPr lang="zh-CN" altLang="en-US"/>
          </a:p>
        </p:txBody>
      </p:sp>
      <p:sp>
        <p:nvSpPr>
          <p:cNvPr id="3" name="页脚占位符 3"/>
          <p:cNvSpPr>
            <a:spLocks noGrp="1"/>
          </p:cNvSpPr>
          <p:nvPr>
            <p:ph type="ftr" sz="quarter" idx="11"/>
          </p:nvPr>
        </p:nvSpPr>
        <p:spPr>
          <a:xfrm>
            <a:off x="1941910" y="6135822"/>
            <a:ext cx="5715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398859" y="787401"/>
            <a:ext cx="584597" cy="365125"/>
          </a:xfrm>
          <a:prstGeom prst="rect">
            <a:avLst/>
          </a:prstGeom>
        </p:spPr>
        <p:txBody>
          <a:bodyPr/>
          <a:lstStyle>
            <a:lvl1pPr>
              <a:defRPr>
                <a:solidFill>
                  <a:prstClr val="black">
                    <a:tint val="75000"/>
                  </a:prstClr>
                </a:solidFill>
              </a:defRPr>
            </a:lvl1pPr>
          </a:lstStyle>
          <a:p>
            <a:pPr defTabSz="457200">
              <a:defRPr/>
            </a:pPr>
            <a:fld id="{0CB755A3-A002-406D-A30A-EA229C631C3C}" type="slidenum">
              <a:rPr lang="zh-CN" altLang="en-US"/>
              <a:pPr defTabSz="457200">
                <a:defRPr/>
              </a:pPr>
              <a:t>‹#›</a:t>
            </a:fld>
            <a:endParaRPr lang="zh-CN" altLang="en-US"/>
          </a:p>
        </p:txBody>
      </p:sp>
    </p:spTree>
    <p:extLst>
      <p:ext uri="{BB962C8B-B14F-4D97-AF65-F5344CB8AC3E}">
        <p14:creationId xmlns:p14="http://schemas.microsoft.com/office/powerpoint/2010/main" val="154924560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771294" y="6130925"/>
            <a:ext cx="859631" cy="369888"/>
          </a:xfrm>
          <a:prstGeom prst="rect">
            <a:avLst/>
          </a:prstGeom>
        </p:spPr>
        <p:txBody>
          <a:bodyPr/>
          <a:lstStyle>
            <a:lvl1pPr>
              <a:defRPr>
                <a:solidFill>
                  <a:prstClr val="black">
                    <a:tint val="75000"/>
                  </a:prstClr>
                </a:solidFill>
              </a:defRPr>
            </a:lvl1pPr>
          </a:lstStyle>
          <a:p>
            <a:pPr defTabSz="457200">
              <a:defRPr/>
            </a:pPr>
            <a:fld id="{422852A1-82BC-420A-A8F1-ADF75FD23FF1}" type="datetimeFigureOut">
              <a:rPr lang="zh-CN" altLang="en-US"/>
              <a:pPr defTabSz="457200">
                <a:defRPr/>
              </a:pPr>
              <a:t>2022/9/27</a:t>
            </a:fld>
            <a:endParaRPr lang="zh-CN" altLang="en-US"/>
          </a:p>
        </p:txBody>
      </p:sp>
      <p:sp>
        <p:nvSpPr>
          <p:cNvPr id="3" name="页脚占位符 4">
            <a:extLst>
              <a:ext uri="{FF2B5EF4-FFF2-40B4-BE49-F238E27FC236}"/>
            </a:extLst>
          </p:cNvPr>
          <p:cNvSpPr>
            <a:spLocks noGrp="1"/>
          </p:cNvSpPr>
          <p:nvPr>
            <p:ph type="ftr" sz="quarter" idx="11"/>
          </p:nvPr>
        </p:nvSpPr>
        <p:spPr>
          <a:xfrm>
            <a:off x="1941910" y="6135822"/>
            <a:ext cx="5715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398859" y="787401"/>
            <a:ext cx="584597" cy="365125"/>
          </a:xfrm>
          <a:prstGeom prst="rect">
            <a:avLst/>
          </a:prstGeom>
        </p:spPr>
        <p:txBody>
          <a:bodyPr/>
          <a:lstStyle>
            <a:lvl1pPr>
              <a:defRPr>
                <a:solidFill>
                  <a:srgbClr val="5FCBEF"/>
                </a:solidFill>
              </a:defRPr>
            </a:lvl1pPr>
          </a:lstStyle>
          <a:p>
            <a:pPr defTabSz="457200">
              <a:defRPr/>
            </a:pPr>
            <a:fld id="{8DEF1F46-8D2F-4052-9F6A-08F3809E54A5}" type="slidenum">
              <a:rPr lang="zh-CN" altLang="en-US"/>
              <a:pPr defTabSz="457200">
                <a:defRPr/>
              </a:pPr>
              <a:t>‹#›</a:t>
            </a:fld>
            <a:endParaRPr lang="zh-CN" altLang="en-US"/>
          </a:p>
        </p:txBody>
      </p:sp>
    </p:spTree>
    <p:extLst>
      <p:ext uri="{BB962C8B-B14F-4D97-AF65-F5344CB8AC3E}">
        <p14:creationId xmlns:p14="http://schemas.microsoft.com/office/powerpoint/2010/main" val="3831031616"/>
      </p:ext>
    </p:extLst>
  </p:cSld>
  <p:clrMapOvr>
    <a:masterClrMapping/>
  </p:clrMapOvr>
  <p:transition spd="slow" advTm="3000">
    <p:random/>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242598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567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185576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81661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36494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82406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047897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60855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D943C10-B4B0-4CC7-83CA-1E90E32DAA70}"/>
              </a:ext>
            </a:extLst>
          </p:cNvPr>
          <p:cNvSpPr>
            <a:spLocks noGrp="1"/>
          </p:cNvSpPr>
          <p:nvPr>
            <p:ph type="title" orient="vert"/>
          </p:nvPr>
        </p:nvSpPr>
        <p:spPr>
          <a:xfrm>
            <a:off x="6543676" y="365155"/>
            <a:ext cx="1971675" cy="581183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18C8B11-D57D-4C8D-A4A3-53B0AC46BE6D}"/>
              </a:ext>
            </a:extLst>
          </p:cNvPr>
          <p:cNvSpPr>
            <a:spLocks noGrp="1"/>
          </p:cNvSpPr>
          <p:nvPr>
            <p:ph type="body" orient="vert" idx="1"/>
          </p:nvPr>
        </p:nvSpPr>
        <p:spPr>
          <a:xfrm>
            <a:off x="628670" y="365155"/>
            <a:ext cx="5800725"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9/27/2022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90505093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771294" y="6130925"/>
            <a:ext cx="859631" cy="369888"/>
          </a:xfrm>
          <a:prstGeom prst="rect">
            <a:avLst/>
          </a:prstGeom>
        </p:spPr>
        <p:txBody>
          <a:bodyPr/>
          <a:lstStyle>
            <a:lvl1pPr>
              <a:defRPr>
                <a:solidFill>
                  <a:prstClr val="black">
                    <a:tint val="75000"/>
                  </a:prstClr>
                </a:solidFill>
              </a:defRPr>
            </a:lvl1pPr>
          </a:lstStyle>
          <a:p>
            <a:pPr defTabSz="457200">
              <a:defRPr/>
            </a:pPr>
            <a:fld id="{9F37422E-C080-45AE-A171-86F1DA5412CB}" type="datetimeFigureOut">
              <a:rPr lang="zh-CN" altLang="en-US"/>
              <a:pPr defTabSz="457200">
                <a:defRPr/>
              </a:pPr>
              <a:t>2022/9/27</a:t>
            </a:fld>
            <a:endParaRPr lang="zh-CN" altLang="en-US"/>
          </a:p>
        </p:txBody>
      </p:sp>
      <p:sp>
        <p:nvSpPr>
          <p:cNvPr id="3" name="页脚占位符 3"/>
          <p:cNvSpPr>
            <a:spLocks noGrp="1"/>
          </p:cNvSpPr>
          <p:nvPr>
            <p:ph type="ftr" sz="quarter" idx="11"/>
          </p:nvPr>
        </p:nvSpPr>
        <p:spPr>
          <a:xfrm>
            <a:off x="1941910" y="6135822"/>
            <a:ext cx="5715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398859" y="787401"/>
            <a:ext cx="584597" cy="365125"/>
          </a:xfrm>
          <a:prstGeom prst="rect">
            <a:avLst/>
          </a:prstGeom>
        </p:spPr>
        <p:txBody>
          <a:bodyPr/>
          <a:lstStyle>
            <a:lvl1pPr>
              <a:defRPr>
                <a:solidFill>
                  <a:prstClr val="black">
                    <a:tint val="75000"/>
                  </a:prstClr>
                </a:solidFill>
              </a:defRPr>
            </a:lvl1pPr>
          </a:lstStyle>
          <a:p>
            <a:pPr defTabSz="457200">
              <a:defRPr/>
            </a:pPr>
            <a:fld id="{FC6813B9-9666-40E6-9203-AE5DBA65578F}" type="slidenum">
              <a:rPr lang="zh-CN" altLang="en-US"/>
              <a:pPr defTabSz="457200">
                <a:defRPr/>
              </a:pPr>
              <a:t>‹#›</a:t>
            </a:fld>
            <a:endParaRPr lang="zh-CN" altLang="en-US"/>
          </a:p>
        </p:txBody>
      </p:sp>
    </p:spTree>
    <p:extLst>
      <p:ext uri="{BB962C8B-B14F-4D97-AF65-F5344CB8AC3E}">
        <p14:creationId xmlns:p14="http://schemas.microsoft.com/office/powerpoint/2010/main" val="94005871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245243"/>
            <a:ext cx="2133600" cy="476251"/>
          </a:xfrm>
          <a:prstGeom prst="rect">
            <a:avLst/>
          </a:prstGeom>
          <a:ln/>
        </p:spPr>
        <p:txBody>
          <a:bodyPr/>
          <a:lstStyle>
            <a:lvl1pPr>
              <a:defRPr/>
            </a:lvl1pPr>
          </a:lstStyle>
          <a:p>
            <a:pPr defTabSz="457200">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5243"/>
            <a:ext cx="2895600" cy="476251"/>
          </a:xfrm>
          <a:prstGeom prst="rect">
            <a:avLst/>
          </a:prstGeom>
          <a:ln/>
        </p:spPr>
        <p:txBody>
          <a:bodyPr/>
          <a:lstStyle>
            <a:lvl1pPr>
              <a:defRPr/>
            </a:lvl1pPr>
          </a:lstStyle>
          <a:p>
            <a:pPr defTabSz="457200">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5243"/>
            <a:ext cx="2133600" cy="476251"/>
          </a:xfrm>
          <a:prstGeom prst="rect">
            <a:avLst/>
          </a:prstGeom>
          <a:ln/>
        </p:spPr>
        <p:txBody>
          <a:bodyPr/>
          <a:lstStyle>
            <a:lvl1pPr>
              <a:defRPr/>
            </a:lvl1pPr>
          </a:lstStyle>
          <a:p>
            <a:pPr defTabSz="457200"/>
            <a:fld id="{5DF0C99E-C4F9-4DAB-AB94-365632577A06}" type="slidenum">
              <a:rPr lang="en-US" altLang="en-US">
                <a:solidFill>
                  <a:srgbClr val="000000"/>
                </a:solidFill>
              </a:rPr>
              <a:pPr defTabSz="457200"/>
              <a:t>‹#›</a:t>
            </a:fld>
            <a:endParaRPr lang="en-US" altLang="en-US">
              <a:solidFill>
                <a:srgbClr val="000000"/>
              </a:solidFill>
            </a:endParaRPr>
          </a:p>
        </p:txBody>
      </p:sp>
    </p:spTree>
    <p:extLst>
      <p:ext uri="{BB962C8B-B14F-4D97-AF65-F5344CB8AC3E}">
        <p14:creationId xmlns:p14="http://schemas.microsoft.com/office/powerpoint/2010/main" val="1663571485"/>
      </p:ext>
    </p:extLst>
  </p:cSld>
  <p:clrMapOvr>
    <a:masterClrMapping/>
  </p:clrMapOvr>
  <p:transition>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5403850" y="6041498"/>
            <a:ext cx="683954" cy="365125"/>
          </a:xfrm>
          <a:prstGeom prst="rect">
            <a:avLst/>
          </a:prstGeom>
        </p:spPr>
        <p:txBody>
          <a:bodyPr/>
          <a:lstStyle>
            <a:lvl1pPr>
              <a:defRPr/>
            </a:lvl1pPr>
          </a:lstStyle>
          <a:p>
            <a:pPr defTabSz="457200">
              <a:defRPr/>
            </a:pPr>
            <a:fld id="{2BCC7A12-A6F8-4B29-B1F6-EFE54D85C9A3}" type="datetimeFigureOut">
              <a:rPr lang="zh-CN" altLang="en-US">
                <a:solidFill>
                  <a:prstClr val="black">
                    <a:tint val="75000"/>
                  </a:prstClr>
                </a:solidFill>
              </a:rPr>
              <a:pPr defTabSz="457200">
                <a:defRPr/>
              </a:pPr>
              <a:t>2022/9/27</a:t>
            </a:fld>
            <a:endParaRPr lang="zh-CN" altLang="en-US">
              <a:solidFill>
                <a:prstClr val="black">
                  <a:tint val="75000"/>
                </a:prstClr>
              </a:solidFill>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508019" y="6041498"/>
            <a:ext cx="4723209" cy="365125"/>
          </a:xfrm>
          <a:prstGeom prst="rect">
            <a:avLst/>
          </a:prstGeom>
        </p:spPr>
        <p:txBody>
          <a:bodyPr/>
          <a:lstStyle>
            <a:lvl1pPr>
              <a:defRPr/>
            </a:lvl1pPr>
          </a:lstStyle>
          <a:p>
            <a:pPr defTabSz="457200">
              <a:defRPr/>
            </a:pPr>
            <a:endParaRPr lang="zh-CN" altLang="en-US">
              <a:solidFill>
                <a:prstClr val="black">
                  <a:tint val="75000"/>
                </a:prstClr>
              </a:solidFill>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6442999" y="6041498"/>
            <a:ext cx="512504" cy="365125"/>
          </a:xfrm>
          <a:prstGeom prst="rect">
            <a:avLst/>
          </a:prstGeom>
        </p:spPr>
        <p:txBody>
          <a:bodyPr/>
          <a:lstStyle>
            <a:lvl1pPr>
              <a:defRPr/>
            </a:lvl1pPr>
          </a:lstStyle>
          <a:p>
            <a:pPr defTabSz="457200">
              <a:defRPr/>
            </a:pPr>
            <a:fld id="{18CB745E-AF92-4B82-9391-130056807CE7}" type="slidenum">
              <a:rPr lang="zh-CN" altLang="en-US">
                <a:solidFill>
                  <a:srgbClr val="5FCBEF"/>
                </a:solidFill>
              </a:rPr>
              <a:pPr defTabSz="457200">
                <a:defRPr/>
              </a:pPr>
              <a:t>‹#›</a:t>
            </a:fld>
            <a:endParaRPr lang="zh-CN" altLang="en-US">
              <a:solidFill>
                <a:srgbClr val="5FCBEF"/>
              </a:solidFill>
            </a:endParaRPr>
          </a:p>
        </p:txBody>
      </p:sp>
    </p:spTree>
    <p:extLst>
      <p:ext uri="{BB962C8B-B14F-4D97-AF65-F5344CB8AC3E}">
        <p14:creationId xmlns:p14="http://schemas.microsoft.com/office/powerpoint/2010/main" val="2479306908"/>
      </p:ext>
    </p:extLst>
  </p:cSld>
  <p:clrMapOvr>
    <a:masterClrMapping/>
  </p:clrMapOvr>
  <p:transition spd="slow" advTm="3000">
    <p:random/>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460894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566330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012261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7981926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44911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47940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3736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3241619"/>
      </p:ext>
    </p:extLst>
  </p:cSld>
  <p:clrMapOvr>
    <a:masterClrMapping/>
  </p:clrMapOvr>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13508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498"/>
            <a:ext cx="683954"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2022/9/27</a:t>
            </a:fld>
            <a:endParaRPr lang="zh-CN" altLang="en-US"/>
          </a:p>
        </p:txBody>
      </p:sp>
      <p:sp>
        <p:nvSpPr>
          <p:cNvPr id="3" name="页脚占位符 3"/>
          <p:cNvSpPr>
            <a:spLocks noGrp="1"/>
          </p:cNvSpPr>
          <p:nvPr>
            <p:ph type="ftr" sz="quarter" idx="11"/>
          </p:nvPr>
        </p:nvSpPr>
        <p:spPr>
          <a:xfrm>
            <a:off x="508019" y="6041498"/>
            <a:ext cx="4723209"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6442999" y="6041498"/>
            <a:ext cx="512504"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30065687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022663"/>
      </p:ext>
    </p:extLst>
  </p:cSld>
  <p:clrMapOvr>
    <a:masterClrMapping/>
  </p:clrMapOvr>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2693"/>
      </p:ext>
    </p:extLst>
  </p:cSld>
  <p:clrMapOvr>
    <a:masterClrMapping/>
  </p:clrMapOvr>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00926729"/>
      </p:ext>
    </p:extLst>
  </p:cSld>
  <p:clrMapOvr>
    <a:masterClrMapping/>
  </p:clrMapOvr>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111173"/>
      </p:ext>
    </p:extLst>
  </p:cSld>
  <p:clrMapOvr>
    <a:masterClrMapping/>
  </p:clrMapOvr>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27318"/>
      </p:ext>
    </p:extLst>
  </p:cSld>
  <p:clrMapOvr>
    <a:masterClrMapping/>
  </p:clrMapOvr>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8559365"/>
      </p:ext>
    </p:extLst>
  </p:cSld>
  <p:clrMapOvr>
    <a:masterClrMapping/>
  </p:clrMapOvr>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203571"/>
      </p:ext>
    </p:extLst>
  </p:cSld>
  <p:clrMapOvr>
    <a:masterClrMapping/>
  </p:clrMapOvr>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85690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6374269"/>
      </p:ext>
    </p:extLst>
  </p:cSld>
  <p:clrMapOvr>
    <a:masterClrMapping/>
  </p:clrMapOvr>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8949847"/>
      </p:ext>
    </p:extLst>
  </p:cSld>
  <p:clrMapOvr>
    <a:masterClrMapping/>
  </p:clrMapOvr>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72525305"/>
      </p:ext>
    </p:extLst>
  </p:cSld>
  <p:clrMapOvr>
    <a:masterClrMapping/>
  </p:clrMapOvr>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3781135"/>
      </p:ext>
    </p:extLst>
  </p:cSld>
  <p:clrMapOvr>
    <a:masterClrMapping/>
  </p:clrMapOvr>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360444"/>
      </p:ext>
    </p:extLst>
  </p:cSld>
  <p:clrMapOvr>
    <a:masterClrMapping/>
  </p:clrMapOvr>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368942"/>
      </p:ext>
    </p:extLst>
  </p:cSld>
  <p:clrMapOvr>
    <a:masterClrMapping/>
  </p:clrMapOvr>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5799460"/>
      </p:ext>
    </p:extLst>
  </p:cSld>
  <p:clrMapOvr>
    <a:masterClrMapping/>
  </p:clrMapOvr>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458026"/>
      </p:ext>
    </p:extLst>
  </p:cSld>
  <p:clrMapOvr>
    <a:masterClrMapping/>
  </p:clrMapOvr>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54932739"/>
      </p:ext>
    </p:extLst>
  </p:cSld>
  <p:clrMapOvr>
    <a:masterClrMapping/>
  </p:clrMapOvr>
  <p:timing>
    <p:tnLst>
      <p:par>
        <p:cT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637600"/>
      </p:ext>
    </p:extLst>
  </p:cSld>
  <p:clrMapOvr>
    <a:masterClrMapping/>
  </p:clrMapOvr>
  <p:timing>
    <p:tnLst>
      <p:par>
        <p:cT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006779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209573"/>
      </p:ext>
    </p:extLst>
  </p:cSld>
  <p:clrMapOvr>
    <a:masterClrMapping/>
  </p:clrMapOvr>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86447523"/>
      </p:ext>
    </p:extLst>
  </p:cSld>
  <p:clrMapOvr>
    <a:masterClrMapping/>
  </p:clrMapOvr>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0030554"/>
      </p:ext>
    </p:extLst>
  </p:cSld>
  <p:clrMapOvr>
    <a:masterClrMapping/>
  </p:clrMapOvr>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7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034479"/>
      </p:ext>
    </p:extLst>
  </p:cSld>
  <p:clrMapOvr>
    <a:masterClrMapping/>
  </p:clrMapOvr>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7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959"/>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152526" y="4005411"/>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49425256"/>
      </p:ext>
    </p:extLst>
  </p:cSld>
  <p:clrMapOvr>
    <a:masterClrMapping/>
  </p:clrMapOvr>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7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83190247"/>
      </p:ext>
    </p:extLst>
  </p:cSld>
  <p:clrMapOvr>
    <a:masterClrMapping/>
  </p:clrMapOvr>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33004454"/>
      </p:ext>
    </p:extLst>
  </p:cSld>
  <p:clrMapOvr>
    <a:masterClrMapping/>
  </p:clrMapOvr>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21" y="1882732"/>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6441490"/>
      </p:ext>
    </p:extLst>
  </p:cSld>
  <p:clrMapOvr>
    <a:masterClrMapping/>
  </p:clrMapOvr>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666"/>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4957866" y="1840666"/>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25727667"/>
      </p:ext>
    </p:extLst>
  </p:cSld>
  <p:clrMapOvr>
    <a:masterClrMapping/>
  </p:clrMapOvr>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88209398"/>
      </p:ext>
    </p:extLst>
  </p:cSld>
  <p:clrMapOvr>
    <a:masterClrMapping/>
  </p:clrMapOvr>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2022/9/27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2798272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3568587"/>
      </p:ext>
    </p:extLst>
  </p:cSld>
  <p:clrMapOvr>
    <a:masterClrMapping/>
  </p:clrMapOvr>
  <p:timing>
    <p:tnLst>
      <p:par>
        <p:cT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8895713"/>
      </p:ext>
    </p:extLst>
  </p:cSld>
  <p:clrMapOvr>
    <a:masterClrMapping/>
  </p:clrMapOvr>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2022/9/27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30749943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0446660"/>
      </p:ext>
    </p:extLst>
  </p:cSld>
  <p:clrMapOvr>
    <a:masterClrMapping/>
  </p:clrMapOvr>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2022/9/27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58715514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202606"/>
      </p:ext>
    </p:extLst>
  </p:cSld>
  <p:clrMapOvr>
    <a:masterClrMapping/>
  </p:clrMapOvr>
  <p:timing>
    <p:tnLst>
      <p:par>
        <p:cT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2022/9/27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64305972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6489297"/>
      </p:ext>
    </p:extLst>
  </p:cSld>
  <p:clrMapOvr>
    <a:masterClrMapping/>
  </p:clrMapOvr>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2022/9/27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85025925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786417"/>
      </p:ext>
    </p:extLst>
  </p:cSld>
  <p:clrMapOvr>
    <a:masterClrMapping/>
  </p:clrMapOvr>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8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807361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1445145"/>
      </p:ext>
    </p:extLst>
  </p:cSld>
  <p:clrMapOvr>
    <a:masterClrMapping/>
  </p:clrMapOvr>
  <p:timing>
    <p:tnLst>
      <p:par>
        <p:cT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8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959"/>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152526" y="4005411"/>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79272516"/>
      </p:ext>
    </p:extLst>
  </p:cSld>
  <p:clrMapOvr>
    <a:masterClrMapping/>
  </p:clrMapOvr>
  <p:timing>
    <p:tnLst>
      <p:par>
        <p:cT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8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17351976"/>
      </p:ext>
    </p:extLst>
  </p:cSld>
  <p:clrMapOvr>
    <a:masterClrMapping/>
  </p:clrMapOvr>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9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11651330"/>
      </p:ext>
    </p:extLst>
  </p:cSld>
  <p:clrMapOvr>
    <a:masterClrMapping/>
  </p:clrMapOvr>
  <p:timing>
    <p:tnLst>
      <p:par>
        <p:cT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9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21" y="1882732"/>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24934811"/>
      </p:ext>
    </p:extLst>
  </p:cSld>
  <p:clrMapOvr>
    <a:masterClrMapping/>
  </p:clrMapOvr>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9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666"/>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4957866" y="1840666"/>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14023842"/>
      </p:ext>
    </p:extLst>
  </p:cSld>
  <p:clrMapOvr>
    <a:masterClrMapping/>
  </p:clrMapOvr>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9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44075476"/>
      </p:ext>
    </p:extLst>
  </p:cSld>
  <p:clrMapOvr>
    <a:masterClrMapping/>
  </p:clrMapOvr>
  <p:timing>
    <p:tnLst>
      <p:par>
        <p:cT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2022/9/27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70546776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0398634"/>
      </p:ext>
    </p:extLst>
  </p:cSld>
  <p:clrMapOvr>
    <a:masterClrMapping/>
  </p:clrMapOvr>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2022/9/27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44982463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511653"/>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057071"/>
      </p:ext>
    </p:extLst>
  </p:cSld>
  <p:clrMapOvr>
    <a:masterClrMapping/>
  </p:clrMapOvr>
  <p:timing>
    <p:tnLst>
      <p:par>
        <p:cTn id="1" dur="indefinite" restart="never" nodeType="tmRoot"/>
      </p:par>
    </p:tn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2022/9/27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99028276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688664"/>
      </p:ext>
    </p:extLst>
  </p:cSld>
  <p:clrMapOvr>
    <a:masterClrMapping/>
  </p:clrMapOvr>
  <p:timing>
    <p:tnLst>
      <p:par>
        <p:cT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2022/9/27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25114146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5865827"/>
      </p:ext>
    </p:extLst>
  </p:cSld>
  <p:clrMapOvr>
    <a:masterClrMapping/>
  </p:clrMapOvr>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2022/9/27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96720262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6983724"/>
      </p:ext>
    </p:extLst>
  </p:cSld>
  <p:clrMapOvr>
    <a:masterClrMapping/>
  </p:clrMapOvr>
  <p:timing>
    <p:tnLst>
      <p:par>
        <p:cT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9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6356486"/>
            <a:ext cx="2057400" cy="365125"/>
          </a:xfrm>
          <a:prstGeom prst="rect">
            <a:avLst/>
          </a:prstGeom>
        </p:spPr>
        <p:txBody>
          <a:bodyPr/>
          <a:lstStyle/>
          <a:p>
            <a:pPr defTabSz="914377"/>
            <a:fld id="{32BF82D2-7A68-459D-A996-9BDDA2518FA4}" type="datetimeFigureOut">
              <a:rPr lang="zh-CN" altLang="en-US" sz="1867">
                <a:solidFill>
                  <a:prstClr val="black">
                    <a:tint val="75000"/>
                  </a:prstClr>
                </a:solidFill>
                <a:cs typeface="Arial" panose="020B0604020202020204" pitchFamily="34" charset="0"/>
              </a:rPr>
              <a:pPr defTabSz="914377"/>
              <a:t>2022/9/27</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3028950" y="6356486"/>
            <a:ext cx="30861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6457950" y="6356486"/>
            <a:ext cx="2057400" cy="365125"/>
          </a:xfrm>
          <a:prstGeom prst="rect">
            <a:avLst/>
          </a:prstGeom>
        </p:spPr>
        <p:txBody>
          <a:bodyPr/>
          <a:lstStyle/>
          <a:p>
            <a:pPr defTabSz="914377"/>
            <a:fld id="{3E01EE5D-26FB-46D5-A381-ECFB35BF1D34}" type="slidenum">
              <a:rPr lang="zh-CN" altLang="en-US" sz="1867">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742241869"/>
      </p:ext>
    </p:extLst>
  </p:cSld>
  <p:clrMapOvr>
    <a:masterClrMapping/>
  </p:clrMapOvr>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1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58927080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3" y="0"/>
            <a:ext cx="94964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470887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3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2" y="16"/>
            <a:ext cx="9525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4709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846"/>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55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27/09/2022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020962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363962"/>
      </p:ext>
    </p:extLst>
  </p:cSld>
  <p:clrMapOvr>
    <a:masterClrMapping/>
  </p:clrMapOvr>
  <p:timing>
    <p:tnLst>
      <p:par>
        <p:cTn id="1" dur="indefinite" restart="never" nodeType="tmRoot"/>
      </p:par>
    </p:tn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450"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453926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1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85575184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1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2022/9/27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11794538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5852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1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2022/9/27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82847496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3" y="0"/>
            <a:ext cx="94964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896943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3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2" y="16"/>
            <a:ext cx="9525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367602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450"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28464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3" y="0"/>
            <a:ext cx="94964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054461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3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2" y="16"/>
            <a:ext cx="9525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99677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54311553"/>
      </p:ext>
    </p:extLst>
  </p:cSld>
  <p:clrMapOvr>
    <a:masterClrMapping/>
  </p:clrMapOvr>
  <p:timing>
    <p:tnLst>
      <p:par>
        <p:cTn id="1" dur="indefinite" restart="never" nodeType="tmRoot"/>
      </p:par>
    </p:tn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450"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475294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1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310" y="6042158"/>
            <a:ext cx="68341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cs typeface="Arial" panose="020B0604020202020204" pitchFamily="34" charset="0"/>
              </a:rPr>
              <a:pPr>
                <a:defRPr/>
              </a:pPr>
              <a:t>2022/9/27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508414" y="6042158"/>
            <a:ext cx="472320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42490" y="6042158"/>
            <a:ext cx="51315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29344337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1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310" y="6042158"/>
            <a:ext cx="68341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a:cs typeface="Arial" panose="020B0604020202020204" pitchFamily="34" charset="0"/>
              </a:rPr>
              <a:pPr>
                <a:defRPr/>
              </a:pPr>
              <a:t>2022/9/27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508414" y="6042158"/>
            <a:ext cx="472320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42490" y="6042158"/>
            <a:ext cx="51315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36225717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995698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3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15"/>
            <a:ext cx="9525000"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701861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729842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6970978"/>
      </p:ext>
    </p:extLst>
  </p:cSld>
  <p:clrMapOvr>
    <a:masterClrMapping/>
  </p:clrMapOvr>
  <p:timing>
    <p:tnLst>
      <p:par>
        <p:cT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0180554"/>
      </p:ext>
    </p:extLst>
  </p:cSld>
  <p:clrMapOvr>
    <a:masterClrMapping/>
  </p:clrMapOvr>
  <p:timing>
    <p:tnLst>
      <p:par>
        <p:cT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4363103"/>
      </p:ext>
    </p:extLst>
  </p:cSld>
  <p:clrMapOvr>
    <a:masterClrMapping/>
  </p:clrMapOvr>
  <p:timing>
    <p:tnLst>
      <p:par>
        <p:cT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0555611"/>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8812674"/>
      </p:ext>
    </p:extLst>
  </p:cSld>
  <p:clrMapOvr>
    <a:masterClrMapping/>
  </p:clrMapOvr>
  <p:timing>
    <p:tnLst>
      <p:par>
        <p:cT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1300702"/>
      </p:ext>
    </p:extLst>
  </p:cSld>
  <p:clrMapOvr>
    <a:masterClrMapping/>
  </p:clrMapOvr>
  <p:timing>
    <p:tnLst>
      <p:par>
        <p:cT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1584684"/>
      </p:ext>
    </p:extLst>
  </p:cSld>
  <p:clrMapOvr>
    <a:masterClrMapping/>
  </p:clrMapOvr>
  <p:timing>
    <p:tnLst>
      <p:par>
        <p:cTn id="1" dur="indefinite" restart="never" nodeType="tmRoot"/>
      </p:par>
    </p:tn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3301685"/>
      </p:ext>
    </p:extLst>
  </p:cSld>
  <p:clrMapOvr>
    <a:masterClrMapping/>
  </p:clrMapOvr>
  <p:timing>
    <p:tnLst>
      <p:par>
        <p:cTn id="1" dur="indefinite" restart="never" nodeType="tmRoot"/>
      </p:par>
    </p:tn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481029"/>
      </p:ext>
    </p:extLst>
  </p:cSld>
  <p:clrMapOvr>
    <a:masterClrMapping/>
  </p:clrMapOvr>
  <p:timing>
    <p:tnLst>
      <p:par>
        <p:cTn id="1" dur="indefinite" restart="never" nodeType="tmRoot"/>
      </p:par>
    </p:tn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90299881"/>
      </p:ext>
    </p:extLst>
  </p:cSld>
  <p:clrMapOvr>
    <a:masterClrMapping/>
  </p:clrMapOvr>
  <p:timing>
    <p:tnLst>
      <p:par>
        <p:cT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3722525"/>
      </p:ext>
    </p:extLst>
  </p:cSld>
  <p:clrMapOvr>
    <a:masterClrMapping/>
  </p:clrMapOvr>
  <p:timing>
    <p:tnLst>
      <p:par>
        <p:cT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7290876"/>
      </p:ext>
    </p:extLst>
  </p:cSld>
  <p:clrMapOvr>
    <a:masterClrMapping/>
  </p:clrMapOvr>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089200"/>
      </p:ext>
    </p:extLst>
  </p:cSld>
  <p:clrMapOvr>
    <a:masterClrMapping/>
  </p:clrMapOvr>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126848"/>
      </p:ext>
    </p:extLst>
  </p:cSld>
  <p:clrMapOvr>
    <a:masterClrMapping/>
  </p:clrMapOvr>
  <p:timing>
    <p:tnLst>
      <p:par>
        <p:cTn id="1" dur="indefinite" restart="never" nodeType="tmRoot"/>
      </p:par>
    </p:tn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56035017"/>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6389104"/>
      </p:ext>
    </p:extLst>
  </p:cSld>
  <p:clrMapOvr>
    <a:masterClrMapping/>
  </p:clrMapOvr>
  <p:timing>
    <p:tnLst>
      <p:par>
        <p:cTn id="1" dur="indefinite" restart="never" nodeType="tmRoot"/>
      </p:par>
    </p:tn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1509146"/>
      </p:ext>
    </p:extLst>
  </p:cSld>
  <p:clrMapOvr>
    <a:masterClrMapping/>
  </p:clrMapOvr>
  <p:timing>
    <p:tnLst>
      <p:par>
        <p:cTn id="1" dur="indefinite" restart="never" nodeType="tmRoot"/>
      </p:par>
    </p:tn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773840"/>
      </p:ext>
    </p:extLst>
  </p:cSld>
  <p:clrMapOvr>
    <a:masterClrMapping/>
  </p:clrMapOvr>
  <p:timing>
    <p:tnLst>
      <p:par>
        <p:cT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9860481"/>
      </p:ext>
    </p:extLst>
  </p:cSld>
  <p:clrMapOvr>
    <a:masterClrMapping/>
  </p:clrMapOvr>
  <p:timing>
    <p:tnLst>
      <p:par>
        <p:cTn id="1" dur="indefinite" restart="never" nodeType="tmRoot"/>
      </p:par>
    </p:tn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98639"/>
      </p:ext>
    </p:extLst>
  </p:cSld>
  <p:clrMapOvr>
    <a:masterClrMapping/>
  </p:clrMapOvr>
  <p:timing>
    <p:tnLst>
      <p:par>
        <p:cT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34214"/>
      </p:ext>
    </p:extLst>
  </p:cSld>
  <p:clrMapOvr>
    <a:masterClrMapping/>
  </p:clrMapOvr>
  <p:timing>
    <p:tnLst>
      <p:par>
        <p:cT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4319410"/>
      </p:ext>
    </p:extLst>
  </p:cSld>
  <p:clrMapOvr>
    <a:masterClrMapping/>
  </p:clrMapOvr>
  <p:timing>
    <p:tnLst>
      <p:par>
        <p:cT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preserve="1" userDrawn="1">
  <p:cSld name="10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2470237"/>
      </p:ext>
    </p:extLst>
  </p:cSld>
  <p:clrMapOvr>
    <a:masterClrMapping/>
  </p:clrMapOvr>
  <p:timing>
    <p:tnLst>
      <p:par>
        <p:cT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10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959"/>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152526" y="4005411"/>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4339322"/>
      </p:ext>
    </p:extLst>
  </p:cSld>
  <p:clrMapOvr>
    <a:masterClrMapping/>
  </p:clrMapOvr>
  <p:timing>
    <p:tnLst>
      <p:par>
        <p:cT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10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78059473"/>
      </p:ext>
    </p:extLst>
  </p:cSld>
  <p:clrMapOvr>
    <a:masterClrMapping/>
  </p:clrMapOvr>
  <p:timing>
    <p:tnLst>
      <p:par>
        <p:cTn id="1" dur="indefinite" restart="never" nodeType="tmRoot"/>
      </p:par>
    </p:tn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10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89604041"/>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7188"/>
      </p:ext>
    </p:extLst>
  </p:cSld>
  <p:clrMapOvr>
    <a:masterClrMapping/>
  </p:clrMapOvr>
  <p:timing>
    <p:tnLst>
      <p:par>
        <p:cT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11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21" y="1882732"/>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85042735"/>
      </p:ext>
    </p:extLst>
  </p:cSld>
  <p:clrMapOvr>
    <a:masterClrMapping/>
  </p:clrMapOvr>
  <p:timing>
    <p:tnLst>
      <p:par>
        <p:cTn id="1" dur="indefinite" restart="never" nodeType="tmRoot"/>
      </p:par>
    </p:tn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11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666"/>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4957866" y="1840666"/>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37371183"/>
      </p:ext>
    </p:extLst>
  </p:cSld>
  <p:clrMapOvr>
    <a:masterClrMapping/>
  </p:clrMapOvr>
  <p:timing>
    <p:tnLst>
      <p:par>
        <p:cTn id="1" dur="indefinite" restart="never" nodeType="tmRoot"/>
      </p:par>
    </p:tn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57407748"/>
      </p:ext>
    </p:extLst>
  </p:cSld>
  <p:clrMapOvr>
    <a:masterClrMapping/>
  </p:clrMapOvr>
  <p:timing>
    <p:tnLst>
      <p:par>
        <p:cTn id="1" dur="indefinite" restart="never" nodeType="tmRoot"/>
      </p:par>
    </p:tn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1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2022/9/27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61514754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3602177"/>
      </p:ext>
    </p:extLst>
  </p:cSld>
  <p:clrMapOvr>
    <a:masterClrMapping/>
  </p:clrMapOvr>
  <p:timing>
    <p:tnLst>
      <p:par>
        <p:cTn id="1" dur="indefinite" restart="never" nodeType="tmRoot"/>
      </p:par>
    </p:tn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userDrawn="1">
  <p:cSld name="1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2022/9/27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66733510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314138"/>
      </p:ext>
    </p:extLst>
  </p:cSld>
  <p:clrMapOvr>
    <a:masterClrMapping/>
  </p:clrMapOvr>
  <p:timing>
    <p:tnLst>
      <p:par>
        <p:cTn id="1" dur="indefinite" restart="never" nodeType="tmRoot"/>
      </p:par>
    </p:tn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1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2022/9/27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08094178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6869386"/>
      </p:ext>
    </p:extLst>
  </p:cSld>
  <p:clrMapOvr>
    <a:masterClrMapping/>
  </p:clrMapOvr>
  <p:timing>
    <p:tnLst>
      <p:par>
        <p:cTn id="1" dur="indefinite" restart="never" nodeType="tmRoot"/>
      </p:par>
    </p:tn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1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2022/9/27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6077086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9279414"/>
      </p:ext>
    </p:extLst>
  </p:cSld>
  <p:clrMapOvr>
    <a:masterClrMapping/>
  </p:clrMapOvr>
  <p:timing>
    <p:tnLst>
      <p:par>
        <p:cT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9804890"/>
      </p:ext>
    </p:extLst>
  </p:cSld>
  <p:clrMapOvr>
    <a:masterClrMapping/>
  </p:clrMapOvr>
  <p:timing>
    <p:tnLst>
      <p:par>
        <p:cTn id="1" dur="indefinite" restart="never" nodeType="tmRoot"/>
      </p:par>
    </p:tnLst>
  </p:timing>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1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2022/9/27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6396867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366916"/>
      </p:ext>
    </p:extLst>
  </p:cSld>
  <p:clrMapOvr>
    <a:masterClrMapping/>
  </p:clrMapOvr>
  <p:timing>
    <p:tnLst>
      <p:par>
        <p:cTn id="1" dur="indefinite" restart="never" nodeType="tmRoot"/>
      </p:par>
    </p:tnLst>
  </p:timing>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preserve="1" userDrawn="1">
  <p:cSld name="11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277506"/>
      </p:ext>
    </p:extLst>
  </p:cSld>
  <p:clrMapOvr>
    <a:masterClrMapping/>
  </p:clrMapOvr>
  <p:timing>
    <p:tnLst>
      <p:par>
        <p:cTn id="1" dur="indefinite" restart="never" nodeType="tmRoot"/>
      </p:par>
    </p:tnLst>
  </p:timing>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11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959"/>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152526" y="4005411"/>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31610414"/>
      </p:ext>
    </p:extLst>
  </p:cSld>
  <p:clrMapOvr>
    <a:masterClrMapping/>
  </p:clrMapOvr>
  <p:timing>
    <p:tnLst>
      <p:par>
        <p:cTn id="1" dur="indefinite" restart="never" nodeType="tmRoot"/>
      </p:par>
    </p:tnLst>
  </p:timing>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12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30972699"/>
      </p:ext>
    </p:extLst>
  </p:cSld>
  <p:clrMapOvr>
    <a:masterClrMapping/>
  </p:clrMapOvr>
  <p:timing>
    <p:tnLst>
      <p:par>
        <p:cTn id="1" dur="indefinite" restart="never" nodeType="tmRoot"/>
      </p:par>
    </p:tnLst>
  </p:timing>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12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85635626"/>
      </p:ext>
    </p:extLst>
  </p:cSld>
  <p:clrMapOvr>
    <a:masterClrMapping/>
  </p:clrMapOvr>
  <p:timing>
    <p:tnLst>
      <p:par>
        <p:cTn id="1" dur="indefinite" restart="never" nodeType="tmRoot"/>
      </p:par>
    </p:tnLst>
  </p:timing>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12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21" y="1882732"/>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12611745"/>
      </p:ext>
    </p:extLst>
  </p:cSld>
  <p:clrMapOvr>
    <a:masterClrMapping/>
  </p:clrMapOvr>
  <p:timing>
    <p:tnLst>
      <p:par>
        <p:cTn id="1" dur="indefinite" restart="never" nodeType="tmRoot"/>
      </p:par>
    </p:tnLst>
  </p:timing>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12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666"/>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4957866" y="1840666"/>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53219987"/>
      </p:ext>
    </p:extLst>
  </p:cSld>
  <p:clrMapOvr>
    <a:masterClrMapping/>
  </p:clrMapOvr>
  <p:timing>
    <p:tnLst>
      <p:par>
        <p:cTn id="1" dur="indefinite" restart="never" nodeType="tmRoot"/>
      </p:par>
    </p:tnLst>
  </p:timing>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12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33141570"/>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0010417"/>
      </p:ext>
    </p:extLst>
  </p:cSld>
  <p:clrMapOvr>
    <a:masterClrMapping/>
  </p:clrMapOvr>
  <p:timing>
    <p:tnLst>
      <p:par>
        <p:cTn id="1" dur="indefinite" restart="never" nodeType="tmRoot"/>
      </p:par>
    </p:tn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2022/9/27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55072692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3206016"/>
      </p:ext>
    </p:extLst>
  </p:cSld>
  <p:clrMapOvr>
    <a:masterClrMapping/>
  </p:clrMapOvr>
  <p:timing>
    <p:tnLst>
      <p:par>
        <p:cTn id="1" dur="indefinite" restart="never" nodeType="tmRoot"/>
      </p:par>
    </p:tnLst>
  </p:timing>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2022/9/27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19792614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8924203"/>
      </p:ext>
    </p:extLst>
  </p:cSld>
  <p:clrMapOvr>
    <a:masterClrMapping/>
  </p:clrMapOvr>
  <p:timing>
    <p:tnLst>
      <p:par>
        <p:cTn id="1" dur="indefinite" restart="never" nodeType="tmRoot"/>
      </p:par>
    </p:tnLst>
  </p:timing>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2022/9/27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4764365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439775"/>
      </p:ext>
    </p:extLst>
  </p:cSld>
  <p:clrMapOvr>
    <a:masterClrMapping/>
  </p:clrMapOvr>
  <p:timing>
    <p:tnLst>
      <p:par>
        <p:cTn id="1" dur="indefinite" restart="never" nodeType="tmRoot"/>
      </p:par>
    </p:tn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2022/9/27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17257478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556834"/>
      </p:ext>
    </p:extLst>
  </p:cSld>
  <p:clrMapOvr>
    <a:masterClrMapping/>
  </p:clrMapOvr>
  <p:timing>
    <p:tnLst>
      <p:par>
        <p:cTn id="1" dur="indefinite" restart="never" nodeType="tmRoot"/>
      </p:par>
    </p:tnLst>
  </p:timing>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2022/9/27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480063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7586251"/>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520214"/>
      </p:ext>
    </p:extLst>
  </p:cSld>
  <p:clrMapOvr>
    <a:masterClrMapping/>
  </p:clrMapOvr>
  <p:timing>
    <p:tnLst>
      <p:par>
        <p:cTn id="1" dur="indefinite" restart="never" nodeType="tmRoot"/>
      </p:par>
    </p:tnLst>
  </p:timing>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130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6356486"/>
            <a:ext cx="2057400" cy="365125"/>
          </a:xfrm>
          <a:prstGeom prst="rect">
            <a:avLst/>
          </a:prstGeom>
        </p:spPr>
        <p:txBody>
          <a:bodyPr/>
          <a:lstStyle/>
          <a:p>
            <a:pPr defTabSz="914377"/>
            <a:fld id="{32BF82D2-7A68-459D-A996-9BDDA2518FA4}" type="datetimeFigureOut">
              <a:rPr lang="zh-CN" altLang="en-US" sz="1867">
                <a:solidFill>
                  <a:prstClr val="black">
                    <a:tint val="75000"/>
                  </a:prstClr>
                </a:solidFill>
                <a:cs typeface="Arial" panose="020B0604020202020204" pitchFamily="34" charset="0"/>
              </a:rPr>
              <a:pPr defTabSz="914377"/>
              <a:t>2022/9/27</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3028950" y="6356486"/>
            <a:ext cx="30861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6457950" y="6356486"/>
            <a:ext cx="2057400" cy="365125"/>
          </a:xfrm>
          <a:prstGeom prst="rect">
            <a:avLst/>
          </a:prstGeom>
        </p:spPr>
        <p:txBody>
          <a:bodyPr/>
          <a:lstStyle/>
          <a:p>
            <a:pPr defTabSz="914377"/>
            <a:fld id="{3E01EE5D-26FB-46D5-A381-ECFB35BF1D34}" type="slidenum">
              <a:rPr lang="zh-CN" altLang="en-US" sz="1867">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158367063"/>
      </p:ext>
    </p:extLst>
  </p:cSld>
  <p:clrMapOvr>
    <a:masterClrMapping/>
  </p:clrMapOvr>
  <p:timing>
    <p:tnLst>
      <p:par>
        <p:cTn id="1" dur="indefinite" restart="never" nodeType="tmRoot"/>
      </p:par>
    </p:tn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1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2348805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3" y="0"/>
            <a:ext cx="94964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404450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3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2" y="16"/>
            <a:ext cx="9525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796168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450"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5649497"/>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1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1592703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userDrawn="1">
  <p:cSld name="1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2022/9/27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86073477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202002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1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2022/9/27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4502842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1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498"/>
            <a:ext cx="683954"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2022/9/27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508019" y="6041498"/>
            <a:ext cx="4723209"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42999" y="6041498"/>
            <a:ext cx="512504"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5714247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3227466"/>
      </p:ext>
    </p:extLst>
  </p:cSld>
  <p:clrMapOvr>
    <a:masterClrMapping/>
  </p:clrMapOvr>
  <p:timing>
    <p:tnLst>
      <p:par>
        <p:cTn id="1" dur="indefinite" restart="never" nodeType="tmRoot"/>
      </p:par>
    </p:tnLst>
  </p:timing>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4117839"/>
      </p:ext>
    </p:extLst>
  </p:cSld>
  <p:clrMapOvr>
    <a:masterClrMapping/>
  </p:clrMapOvr>
  <p:timing>
    <p:tnLst>
      <p:par>
        <p:cTn id="1" dur="indefinite" restart="never" nodeType="tmRoot"/>
      </p:par>
    </p:tn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1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498"/>
            <a:ext cx="683954"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2022/9/27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508019" y="6041498"/>
            <a:ext cx="4723209"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42999" y="6041498"/>
            <a:ext cx="512504"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95443388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976733"/>
      </p:ext>
    </p:extLst>
  </p:cSld>
  <p:clrMapOvr>
    <a:masterClrMapping/>
  </p:clrMapOvr>
  <p:timing>
    <p:tnLst>
      <p:par>
        <p:cT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498"/>
            <a:ext cx="683954"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2022/9/27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508019" y="6041498"/>
            <a:ext cx="4723209"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42999" y="6041498"/>
            <a:ext cx="512504"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88207947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6069852"/>
      </p:ext>
    </p:extLst>
  </p:cSld>
  <p:clrMapOvr>
    <a:masterClrMapping/>
  </p:clrMapOvr>
  <p:timing>
    <p:tnLst>
      <p:par>
        <p:cTn id="1" dur="indefinite" restart="never" nodeType="tmRoot"/>
      </p:par>
    </p:tn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498"/>
            <a:ext cx="683954"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2022/9/27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508019" y="6041498"/>
            <a:ext cx="4723209"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42999" y="6041498"/>
            <a:ext cx="512504"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64025242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57075362"/>
      </p:ext>
    </p:extLst>
  </p:cSld>
  <p:clrMapOvr>
    <a:masterClrMapping/>
  </p:clrMapOvr>
  <p:timing>
    <p:tnLst>
      <p:par>
        <p:cTn id="1" dur="indefinite" restart="never" nodeType="tmRoot"/>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498"/>
            <a:ext cx="683954"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2022/9/27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508019" y="6041498"/>
            <a:ext cx="4723209"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42999" y="6041498"/>
            <a:ext cx="512504"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95589447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8168202"/>
      </p:ext>
    </p:extLst>
  </p:cSld>
  <p:clrMapOvr>
    <a:masterClrMapping/>
  </p:clrMapOvr>
  <p:timing>
    <p:tnLst>
      <p:par>
        <p:cTn id="1" dur="indefinite" restart="never" nodeType="tmRoot"/>
      </p:par>
    </p:tn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preserve="1" userDrawn="1">
  <p:cSld name="14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60873542"/>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0179636"/>
      </p:ext>
    </p:extLst>
  </p:cSld>
  <p:clrMapOvr>
    <a:masterClrMapping/>
  </p:clrMapOvr>
  <p:timing>
    <p:tnLst>
      <p:par>
        <p:cTn id="1" dur="indefinite" restart="never" nodeType="tmRoot"/>
      </p:par>
    </p:tnLst>
  </p:timing>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14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43"/>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152526" y="400540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9108210"/>
      </p:ext>
    </p:extLst>
  </p:cSld>
  <p:clrMapOvr>
    <a:masterClrMapping/>
  </p:clrMapOvr>
  <p:timing>
    <p:tnLst>
      <p:par>
        <p:cTn id="1" dur="indefinite" restart="never" nodeType="tmRoot"/>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14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89592967"/>
      </p:ext>
    </p:extLst>
  </p:cSld>
  <p:clrMapOvr>
    <a:masterClrMapping/>
  </p:clrMapOvr>
  <p:timing>
    <p:tnLst>
      <p:par>
        <p:cTn id="1" dur="indefinite" restart="never" nodeType="tmRoot"/>
      </p:par>
    </p:tnLst>
  </p:timing>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740980157"/>
      </p:ext>
    </p:extLst>
  </p:cSld>
  <p:clrMapOvr>
    <a:masterClrMapping/>
  </p:clrMapOvr>
  <p:timing>
    <p:tnLst>
      <p:par>
        <p:cTn id="1" dur="indefinite" restart="never" nodeType="tmRoot"/>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21" y="1882732"/>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29104758"/>
      </p:ext>
    </p:extLst>
  </p:cSld>
  <p:clrMapOvr>
    <a:masterClrMapping/>
  </p:clrMapOvr>
  <p:timing>
    <p:tnLst>
      <p:par>
        <p:cTn id="1" dur="indefinite" restart="never" nodeType="tmRoot"/>
      </p:par>
    </p:tnLst>
  </p:timing>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66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4957866" y="184066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03531878"/>
      </p:ext>
    </p:extLst>
  </p:cSld>
  <p:clrMapOvr>
    <a:masterClrMapping/>
  </p:clrMapOvr>
  <p:timing>
    <p:tnLst>
      <p:par>
        <p:cTn id="1" dur="indefinite" restart="never" nodeType="tmRoot"/>
      </p:par>
    </p:tnLst>
  </p:timing>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05781075"/>
      </p:ext>
    </p:extLst>
  </p:cSld>
  <p:clrMapOvr>
    <a:masterClrMapping/>
  </p:clrMapOvr>
  <p:timing>
    <p:tnLst>
      <p:par>
        <p:cTn id="1" dur="indefinite" restart="never" nodeType="tmRoot"/>
      </p:par>
    </p:tnLst>
  </p:timing>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1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2022/9/27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65947162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637058"/>
      </p:ext>
    </p:extLst>
  </p:cSld>
  <p:clrMapOvr>
    <a:masterClrMapping/>
  </p:clrMapOvr>
  <p:timing>
    <p:tnLst>
      <p:par>
        <p:cTn id="1" dur="indefinite" restart="never" nodeType="tmRoot"/>
      </p:par>
    </p:tnLst>
  </p:timing>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1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2022/9/27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67226451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23439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27/09/2022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6774233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949883"/>
      </p:ext>
    </p:extLst>
  </p:cSld>
  <p:clrMapOvr>
    <a:masterClrMapping/>
  </p:clrMapOvr>
  <p:timing>
    <p:tnLst>
      <p:par>
        <p:cTn id="1" dur="indefinite" restart="never" nodeType="tmRoot"/>
      </p:par>
    </p:tnLst>
  </p:timing>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2022/9/27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77837881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576338"/>
      </p:ext>
    </p:extLst>
  </p:cSld>
  <p:clrMapOvr>
    <a:masterClrMapping/>
  </p:clrMapOvr>
  <p:timing>
    <p:tnLst>
      <p:par>
        <p:cTn id="1" dur="indefinite" restart="never" nodeType="tmRoot"/>
      </p:par>
    </p:tnLst>
  </p:timing>
</p:sldLayout>
</file>

<file path=ppt/slideLayouts/slideLayout402.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2022/9/27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84276321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4115752"/>
      </p:ext>
    </p:extLst>
  </p:cSld>
  <p:clrMapOvr>
    <a:masterClrMapping/>
  </p:clrMapOvr>
  <p:timing>
    <p:tnLst>
      <p:par>
        <p:cTn id="1" dur="indefinite" restart="never" nodeType="tmRoot"/>
      </p:par>
    </p:tnLst>
  </p:timing>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2022/9/27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45235662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654386"/>
      </p:ext>
    </p:extLst>
  </p:cSld>
  <p:clrMapOvr>
    <a:masterClrMapping/>
  </p:clrMapOvr>
  <p:timing>
    <p:tnLst>
      <p:par>
        <p:cTn id="1" dur="indefinite" restart="never" nodeType="tmRoot"/>
      </p:par>
    </p:tnLst>
  </p:timing>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preserve="1" userDrawn="1">
  <p:cSld name="15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984266"/>
      </p:ext>
    </p:extLst>
  </p:cSld>
  <p:clrMapOvr>
    <a:masterClrMapping/>
  </p:clrMapOvr>
  <p:timing>
    <p:tnLst>
      <p:par>
        <p:cTn id="1" dur="indefinite" restart="never" nodeType="tmRoot"/>
      </p:par>
    </p:tnLst>
  </p:timing>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15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43"/>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152526" y="400540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79538609"/>
      </p:ext>
    </p:extLst>
  </p:cSld>
  <p:clrMapOvr>
    <a:masterClrMapping/>
  </p:clrMapOvr>
  <p:timing>
    <p:tnLst>
      <p:par>
        <p:cTn id="1" dur="indefinite" restart="never" nodeType="tmRoot"/>
      </p:par>
    </p:tnLst>
  </p:timing>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15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65057887"/>
      </p:ext>
    </p:extLst>
  </p:cSld>
  <p:clrMapOvr>
    <a:masterClrMapping/>
  </p:clrMapOvr>
  <p:timing>
    <p:tnLst>
      <p:par>
        <p:cTn id="1" dur="indefinite" restart="never" nodeType="tmRoot"/>
      </p:par>
    </p:tnLst>
  </p:timing>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15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80972015"/>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4169563"/>
      </p:ext>
    </p:extLst>
  </p:cSld>
  <p:clrMapOvr>
    <a:masterClrMapping/>
  </p:clrMapOvr>
  <p:timing>
    <p:tnLst>
      <p:par>
        <p:cTn id="1" dur="indefinite" restart="never" nodeType="tmRoot"/>
      </p:par>
    </p:tnLst>
  </p:timing>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15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21" y="1882732"/>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39366368"/>
      </p:ext>
    </p:extLst>
  </p:cSld>
  <p:clrMapOvr>
    <a:masterClrMapping/>
  </p:clrMapOvr>
  <p:timing>
    <p:tnLst>
      <p:par>
        <p:cTn id="1" dur="indefinite" restart="never" nodeType="tmRoot"/>
      </p:par>
    </p:tnLst>
  </p:timing>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15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66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4957866" y="184066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3827977"/>
      </p:ext>
    </p:extLst>
  </p:cSld>
  <p:clrMapOvr>
    <a:masterClrMapping/>
  </p:clrMapOvr>
  <p:timing>
    <p:tnLst>
      <p:par>
        <p:cTn id="1" dur="indefinite" restart="never" nodeType="tmRoot"/>
      </p:par>
    </p:tnLst>
  </p:timing>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15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16867633"/>
      </p:ext>
    </p:extLst>
  </p:cSld>
  <p:clrMapOvr>
    <a:masterClrMapping/>
  </p:clrMapOvr>
  <p:timing>
    <p:tnLst>
      <p:par>
        <p:cTn id="1" dur="indefinite" restart="never" nodeType="tmRoot"/>
      </p:par>
    </p:tnLst>
  </p:timing>
</p:sldLayout>
</file>

<file path=ppt/slideLayouts/slideLayout413.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2022/9/27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74733036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5467154"/>
      </p:ext>
    </p:extLst>
  </p:cSld>
  <p:clrMapOvr>
    <a:masterClrMapping/>
  </p:clrMapOvr>
  <p:timing>
    <p:tnLst>
      <p:par>
        <p:cTn id="1" dur="indefinite" restart="never" nodeType="tmRoot"/>
      </p:par>
    </p:tnLst>
  </p:timing>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2022/9/27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416575514"/>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5380508"/>
      </p:ext>
    </p:extLst>
  </p:cSld>
  <p:clrMapOvr>
    <a:masterClrMapping/>
  </p:clrMapOvr>
  <p:timing>
    <p:tnLst>
      <p:par>
        <p:cTn id="1" dur="indefinite" restart="never" nodeType="tmRoot"/>
      </p:par>
    </p:tnLst>
  </p:timing>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2022/9/27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59132884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627181"/>
      </p:ext>
    </p:extLst>
  </p:cSld>
  <p:clrMapOvr>
    <a:masterClrMapping/>
  </p:clrMapOvr>
  <p:timing>
    <p:tnLst>
      <p:par>
        <p:cTn id="1" dur="indefinite" restart="never" nodeType="tmRoot"/>
      </p:par>
    </p:tnLst>
  </p:timing>
</p:sldLayout>
</file>

<file path=ppt/slideLayouts/slideLayout419.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2022/9/27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3986443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2322705"/>
      </p:ext>
    </p:extLst>
  </p:cSld>
  <p:clrMapOvr>
    <a:masterClrMapping/>
  </p:clrMapOvr>
  <p:timing>
    <p:tnLst>
      <p:par>
        <p:cTn id="1" dur="indefinite" restart="never" nodeType="tmRoot"/>
      </p:par>
    </p:tnLst>
  </p:timing>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76315"/>
      </p:ext>
    </p:extLst>
  </p:cSld>
  <p:clrMapOvr>
    <a:masterClrMapping/>
  </p:clrMapOvr>
  <p:timing>
    <p:tnLst>
      <p:par>
        <p:cTn id="1" dur="indefinite" restart="never" nodeType="tmRoot"/>
      </p:par>
    </p:tnLst>
  </p:timing>
</p:sldLayout>
</file>

<file path=ppt/slideLayouts/slideLayout421.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2022/9/27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151326098"/>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769148"/>
      </p:ext>
    </p:extLst>
  </p:cSld>
  <p:clrMapOvr>
    <a:masterClrMapping/>
  </p:clrMapOvr>
  <p:timing>
    <p:tnLst>
      <p:par>
        <p:cTn id="1" dur="indefinite" restart="never" nodeType="tmRoot"/>
      </p:par>
    </p:tnLst>
  </p:timing>
</p:sldLayout>
</file>

<file path=ppt/slideLayouts/slideLayout423.xml><?xml version="1.0" encoding="utf-8"?>
<p:sldLayout xmlns:a="http://schemas.openxmlformats.org/drawingml/2006/main" xmlns:r="http://schemas.openxmlformats.org/officeDocument/2006/relationships" xmlns:p="http://schemas.openxmlformats.org/presentationml/2006/main" userDrawn="1">
  <p:cSld name="16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6356486"/>
            <a:ext cx="2057400" cy="365125"/>
          </a:xfrm>
          <a:prstGeom prst="rect">
            <a:avLst/>
          </a:prstGeom>
        </p:spPr>
        <p:txBody>
          <a:bodyPr/>
          <a:lstStyle/>
          <a:p>
            <a:fld id="{32BF82D2-7A68-459D-A996-9BDDA2518FA4}" type="datetimeFigureOut">
              <a:rPr lang="zh-CN" altLang="en-US">
                <a:solidFill>
                  <a:prstClr val="black">
                    <a:tint val="75000"/>
                  </a:prstClr>
                </a:solidFill>
                <a:cs typeface="Arial" panose="020B0604020202020204" pitchFamily="34" charset="0"/>
              </a:rPr>
              <a:pPr/>
              <a:t>2022/9/27</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3028950" y="6356486"/>
            <a:ext cx="3086100" cy="365125"/>
          </a:xfrm>
          <a:prstGeom prst="rect">
            <a:avLst/>
          </a:prstGeom>
        </p:spPr>
        <p:txBody>
          <a:bodyPr/>
          <a:lstStyle/>
          <a:p>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6457950" y="6356486"/>
            <a:ext cx="2057400" cy="365125"/>
          </a:xfrm>
          <a:prstGeom prst="rect">
            <a:avLst/>
          </a:prstGeom>
        </p:spPr>
        <p:txBody>
          <a:bodyPr/>
          <a:lstStyle/>
          <a:p>
            <a:fld id="{3E01EE5D-26FB-46D5-A381-ECFB35BF1D34}" type="slidenum">
              <a:rPr lang="zh-CN" altLang="en-US">
                <a:solidFill>
                  <a:prstClr val="black">
                    <a:tint val="75000"/>
                  </a:prstClr>
                </a:solidFill>
                <a:cs typeface="Arial" panose="020B0604020202020204" pitchFamily="34" charset="0"/>
              </a:rPr>
              <a:pPr/>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139952989"/>
      </p:ext>
    </p:extLst>
  </p:cSld>
  <p:clrMapOvr>
    <a:masterClrMapping/>
  </p:clrMapOvr>
  <p:timing>
    <p:tnLst>
      <p:par>
        <p:cTn id="1" dur="indefinite" restart="never" nodeType="tmRoot"/>
      </p:par>
    </p:tnLst>
  </p:timing>
</p:sldLayout>
</file>

<file path=ppt/slideLayouts/slideLayout424.xml><?xml version="1.0" encoding="utf-8"?>
<p:sldLayout xmlns:a="http://schemas.openxmlformats.org/drawingml/2006/main" xmlns:r="http://schemas.openxmlformats.org/officeDocument/2006/relationships" xmlns:p="http://schemas.openxmlformats.org/presentationml/2006/main" userDrawn="1">
  <p:cSld name="1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a:solidFill>
                  <a:prstClr val="black">
                    <a:tint val="75000"/>
                  </a:prstClr>
                </a:solidFill>
                <a:cs typeface="+mn-cs"/>
              </a:defRPr>
            </a:lvl1pPr>
          </a:lstStyle>
          <a:p>
            <a:pPr>
              <a:defRPr/>
            </a:pPr>
            <a:fld id="{0C6303A0-9065-42AF-906A-DE1E800FE257}"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cs typeface="+mn-cs"/>
              </a:defRPr>
            </a:lvl1pPr>
          </a:lstStyle>
          <a:p>
            <a:pPr>
              <a:defRPr/>
            </a:pPr>
            <a:fld id="{2AD3D7CA-7BD8-4738-B6AB-718737AA462A}" type="slidenum">
              <a:rPr lang="zh-CN" altLang="en-US"/>
              <a:pPr>
                <a:defRPr/>
              </a:pPr>
              <a:t>‹#›</a:t>
            </a:fld>
            <a:endParaRPr lang="zh-CN" altLang="en-US"/>
          </a:p>
        </p:txBody>
      </p:sp>
    </p:spTree>
    <p:extLst>
      <p:ext uri="{BB962C8B-B14F-4D97-AF65-F5344CB8AC3E}">
        <p14:creationId xmlns:p14="http://schemas.microsoft.com/office/powerpoint/2010/main" val="38742104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3" y="0"/>
            <a:ext cx="94964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0108134"/>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39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2" y="16"/>
            <a:ext cx="9525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701456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450"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0709972"/>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1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3ACFC516-0EBD-4852-9DFD-FFC809B16810}"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855DB59F-0B7A-4009-ADD8-CBB6E0E22669}" type="slidenum">
              <a:rPr lang="zh-CN" altLang="en-US"/>
              <a:pPr>
                <a:defRPr/>
              </a:pPr>
              <a:t>‹#›</a:t>
            </a:fld>
            <a:endParaRPr lang="zh-CN" altLang="en-US"/>
          </a:p>
        </p:txBody>
      </p:sp>
    </p:spTree>
    <p:extLst>
      <p:ext uri="{BB962C8B-B14F-4D97-AF65-F5344CB8AC3E}">
        <p14:creationId xmlns:p14="http://schemas.microsoft.com/office/powerpoint/2010/main" val="33748520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userDrawn="1">
  <p:cSld name="1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2022/9/27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4833485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5593019"/>
      </p:ext>
    </p:extLst>
  </p:cSld>
  <p:clrMapOvr>
    <a:masterClrMapping/>
  </p:clrMapOvr>
  <p:timing>
    <p:tnLst>
      <p:par>
        <p:cTn id="1" dur="indefinite" restart="never" nodeType="tmRoot"/>
      </p:par>
    </p:tnLst>
  </p:timing>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4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701034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31.xml><?xml version="1.0" encoding="utf-8"?>
<p:sldLayout xmlns:a="http://schemas.openxmlformats.org/drawingml/2006/main" xmlns:r="http://schemas.openxmlformats.org/officeDocument/2006/relationships" xmlns:p="http://schemas.openxmlformats.org/presentationml/2006/main" userDrawn="1">
  <p:cSld name="1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a:solidFill>
                  <a:prstClr val="black">
                    <a:tint val="75000"/>
                  </a:prstClr>
                </a:solidFill>
              </a:defRPr>
            </a:lvl1pPr>
          </a:lstStyle>
          <a:p>
            <a:pPr>
              <a:defRPr/>
            </a:pPr>
            <a:fld id="{233108B3-3C5F-434E-B7C6-124BB30C5988}" type="datetimeFigureOut">
              <a:rPr lang="zh-CN" altLang="en-US">
                <a:cs typeface="Arial" panose="020B0604020202020204" pitchFamily="34" charset="0"/>
              </a:rPr>
              <a:pPr>
                <a:defRPr/>
              </a:pPr>
              <a:t>2022/9/27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a:defRPr/>
            </a:pPr>
            <a:fld id="{0FCC38CE-CFED-41E2-93E2-A213294AFB8B}"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653227374"/>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862518"/>
      </p:ext>
    </p:extLst>
  </p:cSld>
  <p:clrMapOvr>
    <a:masterClrMapping/>
  </p:clrMapOvr>
  <p:timing>
    <p:tnLst>
      <p:par>
        <p:cTn id="1" dur="indefinite" restart="never" nodeType="tmRoot"/>
      </p:par>
    </p:tnLst>
  </p:timing>
</p:sldLayout>
</file>

<file path=ppt/slideLayouts/slideLayout433.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5403850" y="6041498"/>
            <a:ext cx="683954"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2022/9/27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508019" y="6041498"/>
            <a:ext cx="4723209"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6442999" y="6041498"/>
            <a:ext cx="512504"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239331"/>
      </p:ext>
    </p:extLst>
  </p:cSld>
  <p:clrMapOvr>
    <a:masterClrMapping/>
  </p:clrMapOvr>
  <p:transition spd="slow" advTm="3000">
    <p:random/>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792260"/>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9442960"/>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437487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4715307"/>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710603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99928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8789767"/>
      </p:ext>
    </p:extLst>
  </p:cSld>
  <p:clrMapOvr>
    <a:masterClrMapping/>
  </p:clrMapOvr>
  <p:timing>
    <p:tnLst>
      <p:par>
        <p:cTn id="1" dur="indefinite" restart="never" nodeType="tmRoot"/>
      </p:par>
    </p:tnLst>
  </p:timing>
</p:sldLayout>
</file>

<file path=ppt/slideLayouts/slideLayout440.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59834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66658"/>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5403850" y="6041498"/>
            <a:ext cx="683954"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2022/9/27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508019" y="6041498"/>
            <a:ext cx="4723209"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6442999" y="6041498"/>
            <a:ext cx="512504"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0712604"/>
      </p:ext>
    </p:extLst>
  </p:cSld>
  <p:clrMapOvr>
    <a:masterClrMapping/>
  </p:clrMapOvr>
  <p:transition spd="slow" advTm="3000">
    <p:random/>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332865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013764"/>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3857061"/>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952584"/>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75489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8907746"/>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03193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171"/>
            <a:ext cx="6858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628650" y="6356486"/>
            <a:ext cx="2057400" cy="365125"/>
          </a:xfrm>
          <a:prstGeom prst="rect">
            <a:avLst/>
          </a:prstGeom>
        </p:spPr>
        <p:txBody>
          <a:bodyPr/>
          <a:lstStyle/>
          <a:p>
            <a:pPr defTabSz="914377"/>
            <a:fld id="{F81DD83F-F77F-46B4-9CB9-C8117E634F65}" type="datetimeFigureOut">
              <a:rPr lang="en-US" sz="1867">
                <a:solidFill>
                  <a:prstClr val="black">
                    <a:tint val="75000"/>
                  </a:prstClr>
                </a:solidFill>
              </a:rPr>
              <a:pPr defTabSz="914377"/>
              <a:t>9/27/2022</a:t>
            </a:fld>
            <a:endParaRPr lang="en-US" sz="1867">
              <a:solidFill>
                <a:prstClr val="black">
                  <a:tint val="75000"/>
                </a:prstClr>
              </a:solidFill>
            </a:endParaRPr>
          </a:p>
        </p:txBody>
      </p:sp>
      <p:sp>
        <p:nvSpPr>
          <p:cNvPr id="5" name="Footer Placeholder 4"/>
          <p:cNvSpPr>
            <a:spLocks noGrp="1"/>
          </p:cNvSpPr>
          <p:nvPr>
            <p:ph type="ftr" sz="quarter" idx="11"/>
          </p:nvPr>
        </p:nvSpPr>
        <p:spPr>
          <a:xfrm>
            <a:off x="3028950" y="6356486"/>
            <a:ext cx="3086100" cy="365125"/>
          </a:xfrm>
          <a:prstGeom prst="rect">
            <a:avLst/>
          </a:prstGeom>
        </p:spPr>
        <p:txBody>
          <a:bodyPr/>
          <a:lstStyle/>
          <a:p>
            <a:pPr defTabSz="914377"/>
            <a:endParaRPr lang="en-US" sz="1867">
              <a:solidFill>
                <a:prstClr val="black">
                  <a:tint val="75000"/>
                </a:prstClr>
              </a:solidFill>
            </a:endParaRPr>
          </a:p>
        </p:txBody>
      </p:sp>
      <p:sp>
        <p:nvSpPr>
          <p:cNvPr id="6" name="Slide Number Placeholder 5"/>
          <p:cNvSpPr>
            <a:spLocks noGrp="1"/>
          </p:cNvSpPr>
          <p:nvPr>
            <p:ph type="sldNum" sz="quarter" idx="12"/>
          </p:nvPr>
        </p:nvSpPr>
        <p:spPr>
          <a:xfrm>
            <a:off x="6457950" y="6356486"/>
            <a:ext cx="2057400" cy="365125"/>
          </a:xfrm>
          <a:prstGeom prst="rect">
            <a:avLst/>
          </a:prstGeom>
        </p:spPr>
        <p:txBody>
          <a:bodyPr/>
          <a:lstStyle/>
          <a:p>
            <a:pPr defTabSz="914377"/>
            <a:fld id="{AA92924A-2F5C-4ED1-9634-C24838A41D73}" type="slidenum">
              <a:rPr lang="en-US" sz="1867">
                <a:solidFill>
                  <a:prstClr val="black">
                    <a:tint val="75000"/>
                  </a:prstClr>
                </a:solidFill>
              </a:rPr>
              <a:pPr defTabSz="914377"/>
              <a:t>‹#›</a:t>
            </a:fld>
            <a:endParaRPr lang="en-US" sz="1867">
              <a:solidFill>
                <a:prstClr val="black">
                  <a:tint val="75000"/>
                </a:prstClr>
              </a:solidFill>
            </a:endParaRPr>
          </a:p>
        </p:txBody>
      </p:sp>
    </p:spTree>
    <p:extLst>
      <p:ext uri="{BB962C8B-B14F-4D97-AF65-F5344CB8AC3E}">
        <p14:creationId xmlns:p14="http://schemas.microsoft.com/office/powerpoint/2010/main" val="4016428021"/>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165587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userDrawn="1">
  <p:cSld name="1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498"/>
            <a:ext cx="683954"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2022/9/27</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508019" y="604149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6442999" y="6041498"/>
            <a:ext cx="512504"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5869808"/>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989698"/>
      </p:ext>
    </p:extLst>
  </p:cSld>
  <p:clrMapOvr>
    <a:masterClrMapping/>
  </p:clrMapOvr>
  <p:transition spd="slow" advClick="0" advTm="4000">
    <p:comb/>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11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681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43_标题和内容">
    <p:spTree>
      <p:nvGrpSpPr>
        <p:cNvPr id="1" name=""/>
        <p:cNvGrpSpPr/>
        <p:nvPr/>
      </p:nvGrpSpPr>
      <p:grpSpPr>
        <a:xfrm>
          <a:off x="0" y="0"/>
          <a:ext cx="0" cy="0"/>
          <a:chOff x="0" y="0"/>
          <a:chExt cx="0" cy="0"/>
        </a:xfrm>
      </p:grpSpPr>
      <p:sp>
        <p:nvSpPr>
          <p:cNvPr id="7" name="菱形 6"/>
          <p:cNvSpPr/>
          <p:nvPr userDrawn="1"/>
        </p:nvSpPr>
        <p:spPr>
          <a:xfrm>
            <a:off x="95250" y="137027"/>
            <a:ext cx="405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42875" y="137027"/>
            <a:ext cx="405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900382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5.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3706825"/>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5950278"/>
      </p:ext>
    </p:extLst>
  </p:cSld>
  <p:clrMapOvr>
    <a:masterClrMapping/>
  </p:clrMapOvr>
  <p:timing>
    <p:tnLst>
      <p:par>
        <p:cTn id="1" dur="indefinite" restart="never" nodeType="tmRoot"/>
      </p:par>
    </p:tnLst>
  </p:timing>
</p:sldLayout>
</file>

<file path=ppt/slideLayouts/slideLayout457.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5403850" y="6041498"/>
            <a:ext cx="683954"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2022/9/27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508019" y="6041498"/>
            <a:ext cx="4723209"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6442999" y="6041498"/>
            <a:ext cx="512504"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6004653"/>
      </p:ext>
    </p:extLst>
  </p:cSld>
  <p:clrMapOvr>
    <a:masterClrMapping/>
  </p:clrMapOvr>
  <p:transition spd="slow" advTm="3000">
    <p:random/>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027370"/>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75483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146642"/>
      </p:ext>
    </p:extLst>
  </p:cSld>
  <p:clrMapOvr>
    <a:masterClrMapping/>
  </p:clrMapOvr>
  <p:timing>
    <p:tnLst>
      <p:par>
        <p:cTn id="1" dur="indefinite" restart="never" nodeType="tmRoot"/>
      </p:par>
    </p:tnLst>
  </p:timing>
</p:sldLayout>
</file>

<file path=ppt/slideLayouts/slideLayout460.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746054"/>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7746282"/>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3540480"/>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1112645"/>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8670297"/>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4356780"/>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5403850" y="6041498"/>
            <a:ext cx="683954"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2022/9/27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508019" y="6041498"/>
            <a:ext cx="4723209"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6442999" y="6041498"/>
            <a:ext cx="512504"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5202019"/>
      </p:ext>
    </p:extLst>
  </p:cSld>
  <p:clrMapOvr>
    <a:masterClrMapping/>
  </p:clrMapOvr>
  <p:transition spd="slow" advTm="3000">
    <p:random/>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0096566"/>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339521"/>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22357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959"/>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152526" y="4005411"/>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71322755"/>
      </p:ext>
    </p:extLst>
  </p:cSld>
  <p:clrMapOvr>
    <a:masterClrMapping/>
  </p:clrMapOvr>
  <p:timing>
    <p:tnLst>
      <p:par>
        <p:cTn id="1" dur="indefinite" restart="never" nodeType="tmRoot"/>
      </p:par>
    </p:tnLst>
  </p:timing>
</p:sldLayout>
</file>

<file path=ppt/slideLayouts/slideLayout470.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27036541"/>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0652843"/>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0840413"/>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5145943"/>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10631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userDrawn="1">
  <p:cSld name="1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498"/>
            <a:ext cx="683954"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2022/9/27</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508019" y="604149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6442999" y="6041498"/>
            <a:ext cx="512504"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2511535"/>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841728"/>
      </p:ext>
    </p:extLst>
  </p:cSld>
  <p:clrMapOvr>
    <a:masterClrMapping/>
  </p:clrMapOvr>
  <p:transition spd="slow" advClick="0" advTm="4000">
    <p:comb/>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12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4061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46_标题和内容">
    <p:spTree>
      <p:nvGrpSpPr>
        <p:cNvPr id="1" name=""/>
        <p:cNvGrpSpPr/>
        <p:nvPr/>
      </p:nvGrpSpPr>
      <p:grpSpPr>
        <a:xfrm>
          <a:off x="0" y="0"/>
          <a:ext cx="0" cy="0"/>
          <a:chOff x="0" y="0"/>
          <a:chExt cx="0" cy="0"/>
        </a:xfrm>
      </p:grpSpPr>
      <p:sp>
        <p:nvSpPr>
          <p:cNvPr id="7" name="菱形 6"/>
          <p:cNvSpPr/>
          <p:nvPr userDrawn="1"/>
        </p:nvSpPr>
        <p:spPr>
          <a:xfrm>
            <a:off x="95250" y="137027"/>
            <a:ext cx="405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42875" y="137027"/>
            <a:ext cx="405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521767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350208"/>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44803360"/>
      </p:ext>
    </p:extLst>
  </p:cSld>
  <p:clrMapOvr>
    <a:masterClrMapping/>
  </p:clrMapOvr>
  <p:timing>
    <p:tnLst>
      <p:par>
        <p:cTn id="1" dur="indefinite" restart="never" nodeType="tmRoot"/>
      </p:par>
    </p:tnLst>
  </p:timing>
</p:sldLayout>
</file>

<file path=ppt/slideLayouts/slideLayout480.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5403850" y="6041498"/>
            <a:ext cx="683954"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2022/9/27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508019" y="6041498"/>
            <a:ext cx="4723209"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6442999" y="6041498"/>
            <a:ext cx="512504"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9403451"/>
      </p:ext>
    </p:extLst>
  </p:cSld>
  <p:clrMapOvr>
    <a:masterClrMapping/>
  </p:clrMapOvr>
  <p:transition spd="slow" advTm="3000">
    <p:random/>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2938534"/>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711885"/>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186286"/>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9577169"/>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1574280"/>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398308"/>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2468944"/>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986994"/>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userDrawn="1">
  <p:cSld name="48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5403850" y="6041498"/>
            <a:ext cx="683954"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2022/9/27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508019" y="6041498"/>
            <a:ext cx="4723209"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6442999" y="6041498"/>
            <a:ext cx="512504"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9549016"/>
      </p:ext>
    </p:extLst>
  </p:cSld>
  <p:clrMapOvr>
    <a:masterClrMapping/>
  </p:clrMapOvr>
  <p:transition spd="slow" advTm="3000">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2042371"/>
      </p:ext>
    </p:extLst>
  </p:cSld>
  <p:clrMapOvr>
    <a:masterClrMapping/>
  </p:clrMapOvr>
  <p:timing>
    <p:tnLst>
      <p:par>
        <p:cTn id="1" dur="indefinite" restart="never" nodeType="tmRoot"/>
      </p:par>
    </p:tnLst>
  </p:timing>
</p:sldLayout>
</file>

<file path=ppt/slideLayouts/slideLayout490.xml><?xml version="1.0" encoding="utf-8"?>
<p:sldLayout xmlns:a="http://schemas.openxmlformats.org/drawingml/2006/main" xmlns:r="http://schemas.openxmlformats.org/officeDocument/2006/relationships" xmlns:p="http://schemas.openxmlformats.org/presentationml/2006/main" userDrawn="1">
  <p:cSld name="1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091426"/>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userDrawn="1">
  <p:cSld name="1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9479397"/>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userDrawn="1">
  <p:cSld name="1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566602"/>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userDrawn="1">
  <p:cSld name="1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863885"/>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userDrawn="1">
  <p:cSld name="1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8459966"/>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userDrawn="1">
  <p:cSld name="1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527920"/>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userDrawn="1">
  <p:cSld name="1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5168688"/>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userDrawn="1">
  <p:cSld name="1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100919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498"/>
            <a:ext cx="683954"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2022/9/27</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508019" y="604149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6442999" y="6041498"/>
            <a:ext cx="512504"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4638706"/>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460060"/>
      </p:ext>
    </p:extLst>
  </p:cSld>
  <p:clrMapOvr>
    <a:masterClrMapping/>
  </p:clrMapOvr>
  <p:transition spd="slow" advClick="0" advTm="400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7"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27/09/2022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2037020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21" y="1882732"/>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17562651"/>
      </p:ext>
    </p:extLst>
  </p:cSld>
  <p:clrMapOvr>
    <a:masterClrMapping/>
  </p:clrMapOvr>
  <p:timing>
    <p:tnLst>
      <p:par>
        <p:cTn id="1" dur="indefinite" restart="never" nodeType="tmRoot"/>
      </p:par>
    </p:tnLst>
  </p:timing>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13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3500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49_标题和内容">
    <p:spTree>
      <p:nvGrpSpPr>
        <p:cNvPr id="1" name=""/>
        <p:cNvGrpSpPr/>
        <p:nvPr/>
      </p:nvGrpSpPr>
      <p:grpSpPr>
        <a:xfrm>
          <a:off x="0" y="0"/>
          <a:ext cx="0" cy="0"/>
          <a:chOff x="0" y="0"/>
          <a:chExt cx="0" cy="0"/>
        </a:xfrm>
      </p:grpSpPr>
      <p:sp>
        <p:nvSpPr>
          <p:cNvPr id="7" name="菱形 6"/>
          <p:cNvSpPr/>
          <p:nvPr userDrawn="1"/>
        </p:nvSpPr>
        <p:spPr>
          <a:xfrm>
            <a:off x="95250" y="137027"/>
            <a:ext cx="405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42875" y="137027"/>
            <a:ext cx="405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198652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30084"/>
      </p:ext>
    </p:extLst>
  </p:cSld>
  <p:clrMapOvr>
    <a:masterClrMapping/>
  </p:clrMapOvr>
  <p:timing>
    <p:tnLst>
      <p:par>
        <p:cTn id="1" dur="indefinite" restart="never" nodeType="tmRoot"/>
      </p:par>
    </p:tnLst>
  </p:timing>
</p:sldLayout>
</file>

<file path=ppt/slideLayouts/slideLayout503.xml><?xml version="1.0" encoding="utf-8"?>
<p:sldLayout xmlns:a="http://schemas.openxmlformats.org/drawingml/2006/main" xmlns:r="http://schemas.openxmlformats.org/officeDocument/2006/relationships" xmlns:p="http://schemas.openxmlformats.org/presentationml/2006/main" userDrawn="1">
  <p:cSld name="50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5403850" y="6041498"/>
            <a:ext cx="683954"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2022/9/27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508019" y="6041498"/>
            <a:ext cx="4723209"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6442999" y="6041498"/>
            <a:ext cx="512504"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9311994"/>
      </p:ext>
    </p:extLst>
  </p:cSld>
  <p:clrMapOvr>
    <a:masterClrMapping/>
  </p:clrMapOvr>
  <p:transition spd="slow" advTm="3000">
    <p:random/>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userDrawn="1">
  <p:cSld name="1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599041"/>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userDrawn="1">
  <p:cSld name="1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1775813"/>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userDrawn="1">
  <p:cSld name="1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7574227"/>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userDrawn="1">
  <p:cSld name="1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3150954"/>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userDrawn="1">
  <p:cSld name="1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044695"/>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userDrawn="1">
  <p:cSld name="1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47440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666"/>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4957866" y="1840666"/>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68640314"/>
      </p:ext>
    </p:extLst>
  </p:cSld>
  <p:clrMapOvr>
    <a:masterClrMapping/>
  </p:clrMapOvr>
  <p:timing>
    <p:tnLst>
      <p:par>
        <p:cTn id="1" dur="indefinite" restart="never" nodeType="tmRoot"/>
      </p:par>
    </p:tnLst>
  </p:timing>
</p:sldLayout>
</file>

<file path=ppt/slideLayouts/slideLayout510.xml><?xml version="1.0" encoding="utf-8"?>
<p:sldLayout xmlns:a="http://schemas.openxmlformats.org/drawingml/2006/main" xmlns:r="http://schemas.openxmlformats.org/officeDocument/2006/relationships" xmlns:p="http://schemas.openxmlformats.org/presentationml/2006/main" userDrawn="1">
  <p:cSld name="1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782146"/>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userDrawn="1">
  <p:cSld name="1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0055133"/>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userDrawn="1">
  <p:cSld name="51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5403850" y="6041498"/>
            <a:ext cx="683954"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2022/9/27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508019" y="6041498"/>
            <a:ext cx="4723209"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6442999" y="6041498"/>
            <a:ext cx="512504"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1464380"/>
      </p:ext>
    </p:extLst>
  </p:cSld>
  <p:clrMapOvr>
    <a:masterClrMapping/>
  </p:clrMapOvr>
  <p:transition spd="slow" advTm="3000">
    <p:random/>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userDrawn="1">
  <p:cSld name="1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968904"/>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userDrawn="1">
  <p:cSld name="1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33426859"/>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userDrawn="1">
  <p:cSld name="1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387819"/>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userDrawn="1">
  <p:cSld name="1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129876"/>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userDrawn="1">
  <p:cSld name="1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846580"/>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userDrawn="1">
  <p:cSld name="1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362922"/>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userDrawn="1">
  <p:cSld name="1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18819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43622836"/>
      </p:ext>
    </p:extLst>
  </p:cSld>
  <p:clrMapOvr>
    <a:masterClrMapping/>
  </p:clrMapOvr>
  <p:timing>
    <p:tnLst>
      <p:par>
        <p:cTn id="1" dur="indefinite" restart="never" nodeType="tmRoot"/>
      </p:par>
    </p:tnLst>
  </p:timing>
</p:sldLayout>
</file>

<file path=ppt/slideLayouts/slideLayout520.xml><?xml version="1.0" encoding="utf-8"?>
<p:sldLayout xmlns:a="http://schemas.openxmlformats.org/drawingml/2006/main" xmlns:r="http://schemas.openxmlformats.org/officeDocument/2006/relationships" xmlns:p="http://schemas.openxmlformats.org/presentationml/2006/main" userDrawn="1">
  <p:cSld name="1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605828"/>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498"/>
            <a:ext cx="683954"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2022/9/27</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508019" y="604149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6442999" y="6041498"/>
            <a:ext cx="512504"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7129250"/>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370727"/>
      </p:ext>
    </p:extLst>
  </p:cSld>
  <p:clrMapOvr>
    <a:masterClrMapping/>
  </p:clrMapOvr>
  <p:transition spd="slow" advClick="0" advTm="4000">
    <p:comb/>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14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2469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52_标题和内容">
    <p:spTree>
      <p:nvGrpSpPr>
        <p:cNvPr id="1" name=""/>
        <p:cNvGrpSpPr/>
        <p:nvPr/>
      </p:nvGrpSpPr>
      <p:grpSpPr>
        <a:xfrm>
          <a:off x="0" y="0"/>
          <a:ext cx="0" cy="0"/>
          <a:chOff x="0" y="0"/>
          <a:chExt cx="0" cy="0"/>
        </a:xfrm>
      </p:grpSpPr>
      <p:sp>
        <p:nvSpPr>
          <p:cNvPr id="7" name="菱形 6"/>
          <p:cNvSpPr/>
          <p:nvPr userDrawn="1"/>
        </p:nvSpPr>
        <p:spPr>
          <a:xfrm>
            <a:off x="95250" y="137027"/>
            <a:ext cx="405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42875" y="137027"/>
            <a:ext cx="405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30260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25.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498"/>
            <a:ext cx="683954"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2022/9/27</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508019" y="604149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6442999" y="6041498"/>
            <a:ext cx="512504"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009670"/>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94441311"/>
      </p:ext>
    </p:extLst>
  </p:cSld>
  <p:clrMapOvr>
    <a:masterClrMapping/>
  </p:clrMapOvr>
  <p:timing>
    <p:tnLst>
      <p:par>
        <p:cTn id="1" dur="indefinite" restart="never" nodeType="tmRoot"/>
      </p:par>
    </p:tnLst>
  </p:timing>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11143"/>
      </p:ext>
    </p:extLst>
  </p:cSld>
  <p:clrMapOvr>
    <a:masterClrMapping/>
  </p:clrMapOvr>
  <p:timing>
    <p:tnLst>
      <p:par>
        <p:cTn id="1" dur="indefinite" restart="never" nodeType="tmRoot"/>
      </p:par>
    </p:tnLst>
  </p:timing>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30336143"/>
      </p:ext>
    </p:extLst>
  </p:cSld>
  <p:clrMapOvr>
    <a:masterClrMapping/>
  </p:clrMapOvr>
  <p:timing>
    <p:tnLst>
      <p:par>
        <p:cTn id="1" dur="indefinite" restart="never" nodeType="tmRoot"/>
      </p:par>
    </p:tnLst>
  </p:timing>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020617"/>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772460015"/>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515823"/>
      </p:ext>
    </p:extLst>
  </p:cSld>
  <p:clrMapOvr>
    <a:masterClrMapping/>
  </p:clrMapOvr>
  <p:timing>
    <p:tnLst>
      <p:par>
        <p:cTn id="1" dur="indefinite" restart="never" nodeType="tmRoot"/>
      </p:par>
    </p:tnLst>
  </p:timing>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1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0745809"/>
      </p:ext>
    </p:extLst>
  </p:cSld>
  <p:clrMapOvr>
    <a:masterClrMapping/>
  </p:clrMapOvr>
  <p:timing>
    <p:tnLst>
      <p:par>
        <p:cTn id="1" dur="indefinite" restart="never" nodeType="tmRoot"/>
      </p:par>
    </p:tnLst>
  </p:timing>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1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8532655"/>
      </p:ext>
    </p:extLst>
  </p:cSld>
  <p:clrMapOvr>
    <a:masterClrMapping/>
  </p:clrMapOvr>
  <p:timing>
    <p:tnLst>
      <p:par>
        <p:cTn id="1" dur="indefinite" restart="never" nodeType="tmRoot"/>
      </p:par>
    </p:tnLst>
  </p:timing>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1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8218377"/>
      </p:ext>
    </p:extLst>
  </p:cSld>
  <p:clrMapOvr>
    <a:masterClrMapping/>
  </p:clrMapOvr>
  <p:timing>
    <p:tnLst>
      <p:par>
        <p:cTn id="1" dur="indefinite" restart="never" nodeType="tmRoot"/>
      </p:par>
    </p:tnLst>
  </p:timing>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35189280"/>
      </p:ext>
    </p:extLst>
  </p:cSld>
  <p:clrMapOvr>
    <a:masterClrMapping/>
  </p:clrMapOvr>
  <p:timing>
    <p:tnLst>
      <p:par>
        <p:cTn id="1" dur="indefinite" restart="never" nodeType="tmRoot"/>
      </p:par>
    </p:tnLst>
  </p:timing>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940597"/>
      </p:ext>
    </p:extLst>
  </p:cSld>
  <p:clrMapOvr>
    <a:masterClrMapping/>
  </p:clrMapOvr>
  <p:timing>
    <p:tnLst>
      <p:par>
        <p:cTn id="1" dur="indefinite" restart="never" nodeType="tmRoot"/>
      </p:par>
    </p:tnLst>
  </p:timing>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2947864"/>
      </p:ext>
    </p:extLst>
  </p:cSld>
  <p:clrMapOvr>
    <a:masterClrMapping/>
  </p:clrMapOvr>
  <p:timing>
    <p:tnLst>
      <p:par>
        <p:cTn id="1" dur="indefinite" restart="never" nodeType="tmRoot"/>
      </p:par>
    </p:tnLst>
  </p:timing>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560058"/>
      </p:ext>
    </p:extLst>
  </p:cSld>
  <p:clrMapOvr>
    <a:masterClrMapping/>
  </p:clrMapOvr>
  <p:timing>
    <p:tnLst>
      <p:par>
        <p:cTn id="1" dur="indefinite" restart="never" nodeType="tmRoot"/>
      </p:par>
    </p:tnLst>
  </p:timing>
</p:sldLayout>
</file>

<file path=ppt/slideLayouts/slideLayout538.xml><?xml version="1.0" encoding="utf-8"?>
<p:sldLayout xmlns:a="http://schemas.openxmlformats.org/drawingml/2006/main" xmlns:r="http://schemas.openxmlformats.org/officeDocument/2006/relationships" xmlns:p="http://schemas.openxmlformats.org/presentationml/2006/main" userDrawn="1">
  <p:cSld name="1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407427"/>
      </p:ext>
    </p:extLst>
  </p:cSld>
  <p:clrMapOvr>
    <a:masterClrMapping/>
  </p:clrMapOvr>
  <p:timing>
    <p:tnLst>
      <p:par>
        <p:cTn id="1" dur="indefinite" restart="never" nodeType="tmRoot"/>
      </p:par>
    </p:tnLst>
  </p:timing>
</p:sldLayout>
</file>

<file path=ppt/slideLayouts/slideLayout539.xml><?xml version="1.0" encoding="utf-8"?>
<p:sldLayout xmlns:a="http://schemas.openxmlformats.org/drawingml/2006/main" xmlns:r="http://schemas.openxmlformats.org/officeDocument/2006/relationships" xmlns:p="http://schemas.openxmlformats.org/presentationml/2006/main" userDrawn="1">
  <p:cSld name="1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8407693"/>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0634679"/>
      </p:ext>
    </p:extLst>
  </p:cSld>
  <p:clrMapOvr>
    <a:masterClrMapping/>
  </p:clrMapOvr>
  <p:timing>
    <p:tnLst>
      <p:par>
        <p:cTn id="1" dur="indefinite" restart="never" nodeType="tmRoot"/>
      </p:par>
    </p:tnLst>
  </p:timing>
</p:sldLayout>
</file>

<file path=ppt/slideLayouts/slideLayout540.xml><?xml version="1.0" encoding="utf-8"?>
<p:sldLayout xmlns:a="http://schemas.openxmlformats.org/drawingml/2006/main" xmlns:r="http://schemas.openxmlformats.org/officeDocument/2006/relationships" xmlns:p="http://schemas.openxmlformats.org/presentationml/2006/main" userDrawn="1">
  <p:cSld name="1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025155"/>
      </p:ext>
    </p:extLst>
  </p:cSld>
  <p:clrMapOvr>
    <a:masterClrMapping/>
  </p:clrMapOvr>
  <p:timing>
    <p:tnLst>
      <p:par>
        <p:cTn id="1" dur="indefinite" restart="never" nodeType="tmRoot"/>
      </p:par>
    </p:tnLst>
  </p:timing>
</p:sldLayout>
</file>

<file path=ppt/slideLayouts/slideLayout541.xml><?xml version="1.0" encoding="utf-8"?>
<p:sldLayout xmlns:a="http://schemas.openxmlformats.org/drawingml/2006/main" xmlns:r="http://schemas.openxmlformats.org/officeDocument/2006/relationships" xmlns:p="http://schemas.openxmlformats.org/presentationml/2006/main" userDrawn="1">
  <p:cSld name="1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9576538"/>
      </p:ext>
    </p:extLst>
  </p:cSld>
  <p:clrMapOvr>
    <a:masterClrMapping/>
  </p:clrMapOvr>
  <p:timing>
    <p:tnLst>
      <p:par>
        <p:cTn id="1" dur="indefinite" restart="never" nodeType="tmRoot"/>
      </p:par>
    </p:tnLst>
  </p:timing>
</p:sldLayout>
</file>

<file path=ppt/slideLayouts/slideLayout542.xml><?xml version="1.0" encoding="utf-8"?>
<p:sldLayout xmlns:a="http://schemas.openxmlformats.org/drawingml/2006/main" xmlns:r="http://schemas.openxmlformats.org/officeDocument/2006/relationships" xmlns:p="http://schemas.openxmlformats.org/presentationml/2006/main" userDrawn="1">
  <p:cSld name="1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372060"/>
      </p:ext>
    </p:extLst>
  </p:cSld>
  <p:clrMapOvr>
    <a:masterClrMapping/>
  </p:clrMapOvr>
  <p:timing>
    <p:tnLst>
      <p:par>
        <p:cTn id="1" dur="indefinite" restart="never" nodeType="tmRoot"/>
      </p:par>
    </p:tnLst>
  </p:timing>
</p:sldLayout>
</file>

<file path=ppt/slideLayouts/slideLayout543.xml><?xml version="1.0" encoding="utf-8"?>
<p:sldLayout xmlns:a="http://schemas.openxmlformats.org/drawingml/2006/main" xmlns:r="http://schemas.openxmlformats.org/officeDocument/2006/relationships" xmlns:p="http://schemas.openxmlformats.org/presentationml/2006/main" userDrawn="1">
  <p:cSld name="1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7780595"/>
      </p:ext>
    </p:extLst>
  </p:cSld>
  <p:clrMapOvr>
    <a:masterClrMapping/>
  </p:clrMapOvr>
  <p:timing>
    <p:tnLst>
      <p:par>
        <p:cTn id="1" dur="indefinite" restart="never" nodeType="tmRoot"/>
      </p:par>
    </p:tnLst>
  </p:timing>
</p:sldLayout>
</file>

<file path=ppt/slideLayouts/slideLayout544.xml><?xml version="1.0" encoding="utf-8"?>
<p:sldLayout xmlns:a="http://schemas.openxmlformats.org/drawingml/2006/main" xmlns:r="http://schemas.openxmlformats.org/officeDocument/2006/relationships" xmlns:p="http://schemas.openxmlformats.org/presentationml/2006/main" userDrawn="1">
  <p:cSld name="1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786889"/>
      </p:ext>
    </p:extLst>
  </p:cSld>
  <p:clrMapOvr>
    <a:masterClrMapping/>
  </p:clrMapOvr>
  <p:timing>
    <p:tnLst>
      <p:par>
        <p:cTn id="1" dur="indefinite" restart="never" nodeType="tmRoot"/>
      </p:par>
    </p:tnLst>
  </p:timing>
</p:sldLayout>
</file>

<file path=ppt/slideLayouts/slideLayout545.xml><?xml version="1.0" encoding="utf-8"?>
<p:sldLayout xmlns:a="http://schemas.openxmlformats.org/drawingml/2006/main" xmlns:r="http://schemas.openxmlformats.org/officeDocument/2006/relationships" xmlns:p="http://schemas.openxmlformats.org/presentationml/2006/main" userDrawn="1">
  <p:cSld name="1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908832"/>
      </p:ext>
    </p:extLst>
  </p:cSld>
  <p:clrMapOvr>
    <a:masterClrMapping/>
  </p:clrMapOvr>
  <p:timing>
    <p:tnLst>
      <p:par>
        <p:cTn id="1" dur="indefinite" restart="never" nodeType="tmRoot"/>
      </p:par>
    </p:tnLst>
  </p:timing>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preserve="1" userDrawn="1">
  <p:cSld name="17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072649"/>
      </p:ext>
    </p:extLst>
  </p:cSld>
  <p:clrMapOvr>
    <a:masterClrMapping/>
  </p:clrMapOvr>
  <p:timing>
    <p:tnLst>
      <p:par>
        <p:cTn id="1" dur="indefinite" restart="never" nodeType="tmRoot"/>
      </p:par>
    </p:tnLst>
  </p:timing>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17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959"/>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152526" y="4005411"/>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3489822"/>
      </p:ext>
    </p:extLst>
  </p:cSld>
  <p:clrMapOvr>
    <a:masterClrMapping/>
  </p:clrMapOvr>
  <p:timing>
    <p:tnLst>
      <p:par>
        <p:cTn id="1" dur="indefinite" restart="never" nodeType="tmRoot"/>
      </p:par>
    </p:tnLst>
  </p:timing>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17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53822510"/>
      </p:ext>
    </p:extLst>
  </p:cSld>
  <p:clrMapOvr>
    <a:masterClrMapping/>
  </p:clrMapOvr>
  <p:timing>
    <p:tnLst>
      <p:par>
        <p:cTn id="1" dur="indefinite" restart="never" nodeType="tmRoot"/>
      </p:par>
    </p:tnLst>
  </p:timing>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70241885"/>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333859527"/>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21" y="1882732"/>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73496640"/>
      </p:ext>
    </p:extLst>
  </p:cSld>
  <p:clrMapOvr>
    <a:masterClrMapping/>
  </p:clrMapOvr>
  <p:timing>
    <p:tnLst>
      <p:par>
        <p:cTn id="1" dur="indefinite" restart="never" nodeType="tmRoot"/>
      </p:par>
    </p:tnLst>
  </p:timing>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666"/>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4957866" y="1840666"/>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23621434"/>
      </p:ext>
    </p:extLst>
  </p:cSld>
  <p:clrMapOvr>
    <a:masterClrMapping/>
  </p:clrMapOvr>
  <p:timing>
    <p:tnLst>
      <p:par>
        <p:cTn id="1" dur="indefinite" restart="never" nodeType="tmRoot"/>
      </p:par>
    </p:tnLst>
  </p:timing>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1368402"/>
      </p:ext>
    </p:extLst>
  </p:cSld>
  <p:clrMapOvr>
    <a:masterClrMapping/>
  </p:clrMapOvr>
  <p:timing>
    <p:tnLst>
      <p:par>
        <p:cTn id="1" dur="indefinite" restart="never" nodeType="tmRoot"/>
      </p:par>
    </p:tnLst>
  </p:timing>
</p:sldLayout>
</file>

<file path=ppt/slideLayouts/slideLayout553.xml><?xml version="1.0" encoding="utf-8"?>
<p:sldLayout xmlns:a="http://schemas.openxmlformats.org/drawingml/2006/main" xmlns:r="http://schemas.openxmlformats.org/officeDocument/2006/relationships" xmlns:p="http://schemas.openxmlformats.org/presentationml/2006/main" userDrawn="1">
  <p:cSld name="18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281656612"/>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08528"/>
      </p:ext>
    </p:extLst>
  </p:cSld>
  <p:clrMapOvr>
    <a:masterClrMapping/>
  </p:clrMapOvr>
  <p:timing>
    <p:tnLst>
      <p:par>
        <p:cTn id="1" dur="indefinite" restart="never" nodeType="tmRoot"/>
      </p:par>
    </p:tnLst>
  </p:timing>
</p:sldLayout>
</file>

<file path=ppt/slideLayouts/slideLayout555.xml><?xml version="1.0" encoding="utf-8"?>
<p:sldLayout xmlns:a="http://schemas.openxmlformats.org/drawingml/2006/main" xmlns:r="http://schemas.openxmlformats.org/officeDocument/2006/relationships" xmlns:p="http://schemas.openxmlformats.org/presentationml/2006/main" userDrawn="1">
  <p:cSld name="1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526041142"/>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3923430"/>
      </p:ext>
    </p:extLst>
  </p:cSld>
  <p:clrMapOvr>
    <a:masterClrMapping/>
  </p:clrMapOvr>
  <p:timing>
    <p:tnLst>
      <p:par>
        <p:cTn id="1" dur="indefinite" restart="never" nodeType="tmRoot"/>
      </p:par>
    </p:tnLst>
  </p:timing>
</p:sldLayout>
</file>

<file path=ppt/slideLayouts/slideLayout557.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56045630"/>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412442"/>
      </p:ext>
    </p:extLst>
  </p:cSld>
  <p:clrMapOvr>
    <a:masterClrMapping/>
  </p:clrMapOvr>
  <p:timing>
    <p:tnLst>
      <p:par>
        <p:cTn id="1" dur="indefinite" restart="never" nodeType="tmRoot"/>
      </p:par>
    </p:tnLst>
  </p:timing>
</p:sldLayout>
</file>

<file path=ppt/slideLayouts/slideLayout559.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2638090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4244601"/>
      </p:ext>
    </p:extLst>
  </p:cSld>
  <p:clrMapOvr>
    <a:masterClrMapping/>
  </p:clrMapOvr>
  <p:timing>
    <p:tnLst>
      <p:par>
        <p:cTn id="1" dur="indefinite" restart="never" nodeType="tmRoot"/>
      </p:par>
    </p:tnLst>
  </p:timing>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64339878"/>
      </p:ext>
    </p:extLst>
  </p:cSld>
  <p:clrMapOvr>
    <a:masterClrMapping/>
  </p:clrMapOvr>
  <p:timing>
    <p:tnLst>
      <p:par>
        <p:cTn id="1" dur="indefinite" restart="never" nodeType="tmRoot"/>
      </p:par>
    </p:tnLst>
  </p:timing>
</p:sldLayout>
</file>

<file path=ppt/slideLayouts/slideLayout561.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74903390"/>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884075"/>
      </p:ext>
    </p:extLst>
  </p:cSld>
  <p:clrMapOvr>
    <a:masterClrMapping/>
  </p:clrMapOvr>
  <p:timing>
    <p:tnLst>
      <p:par>
        <p:cTn id="1" dur="indefinite" restart="never" nodeType="tmRoot"/>
      </p:par>
    </p:tnLst>
  </p:timing>
</p:sldLayout>
</file>

<file path=ppt/slideLayouts/slideLayout563.xml><?xml version="1.0" encoding="utf-8"?>
<p:sldLayout xmlns:a="http://schemas.openxmlformats.org/drawingml/2006/main" xmlns:r="http://schemas.openxmlformats.org/officeDocument/2006/relationships" xmlns:p="http://schemas.openxmlformats.org/presentationml/2006/main" showMasterSp="0" preserve="1" userDrawn="1">
  <p:cSld name="18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903248"/>
      </p:ext>
    </p:extLst>
  </p:cSld>
  <p:clrMapOvr>
    <a:masterClrMapping/>
  </p:clrMapOvr>
  <p:timing>
    <p:tnLst>
      <p:par>
        <p:cTn id="1" dur="indefinite" restart="never" nodeType="tmRoot"/>
      </p:par>
    </p:tnLst>
  </p:timing>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18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959"/>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152526" y="4005411"/>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67009077"/>
      </p:ext>
    </p:extLst>
  </p:cSld>
  <p:clrMapOvr>
    <a:masterClrMapping/>
  </p:clrMapOvr>
  <p:timing>
    <p:tnLst>
      <p:par>
        <p:cTn id="1" dur="indefinite" restart="never" nodeType="tmRoot"/>
      </p:par>
    </p:tnLst>
  </p:timing>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18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28525016"/>
      </p:ext>
    </p:extLst>
  </p:cSld>
  <p:clrMapOvr>
    <a:masterClrMapping/>
  </p:clrMapOvr>
  <p:timing>
    <p:tnLst>
      <p:par>
        <p:cTn id="1" dur="indefinite" restart="never" nodeType="tmRoot"/>
      </p:par>
    </p:tnLst>
  </p:timing>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18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8775321"/>
      </p:ext>
    </p:extLst>
  </p:cSld>
  <p:clrMapOvr>
    <a:masterClrMapping/>
  </p:clrMapOvr>
  <p:timing>
    <p:tnLst>
      <p:par>
        <p:cTn id="1" dur="indefinite" restart="never" nodeType="tmRoot"/>
      </p:par>
    </p:tnLst>
  </p:timing>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19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21" y="1882732"/>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99152548"/>
      </p:ext>
    </p:extLst>
  </p:cSld>
  <p:clrMapOvr>
    <a:masterClrMapping/>
  </p:clrMapOvr>
  <p:timing>
    <p:tnLst>
      <p:par>
        <p:cTn id="1" dur="indefinite" restart="never" nodeType="tmRoot"/>
      </p:par>
    </p:tnLst>
  </p:timing>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19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666"/>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4957866" y="1840666"/>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95327721"/>
      </p:ext>
    </p:extLst>
  </p:cSld>
  <p:clrMapOvr>
    <a:masterClrMapping/>
  </p:clrMapOvr>
  <p:timing>
    <p:tnLst>
      <p:par>
        <p:cTn id="1" dur="indefinite" restart="never" nodeType="tmRoot"/>
      </p:par>
    </p:tnLst>
  </p:timing>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19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43877949"/>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163268763"/>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userDrawn="1">
  <p:cSld name="1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142634316"/>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67511"/>
      </p:ext>
    </p:extLst>
  </p:cSld>
  <p:clrMapOvr>
    <a:masterClrMapping/>
  </p:clrMapOvr>
  <p:timing>
    <p:tnLst>
      <p:par>
        <p:cTn id="1" dur="indefinite" restart="never" nodeType="tmRoot"/>
      </p:par>
    </p:tnLst>
  </p:timing>
</p:sldLayout>
</file>

<file path=ppt/slideLayouts/slideLayout572.xml><?xml version="1.0" encoding="utf-8"?>
<p:sldLayout xmlns:a="http://schemas.openxmlformats.org/drawingml/2006/main" xmlns:r="http://schemas.openxmlformats.org/officeDocument/2006/relationships" xmlns:p="http://schemas.openxmlformats.org/presentationml/2006/main" userDrawn="1">
  <p:cSld name="1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94953570"/>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3069551"/>
      </p:ext>
    </p:extLst>
  </p:cSld>
  <p:clrMapOvr>
    <a:masterClrMapping/>
  </p:clrMapOvr>
  <p:timing>
    <p:tnLst>
      <p:par>
        <p:cTn id="1" dur="indefinite" restart="never" nodeType="tmRoot"/>
      </p:par>
    </p:tnLst>
  </p:timing>
</p:sldLayout>
</file>

<file path=ppt/slideLayouts/slideLayout574.xml><?xml version="1.0" encoding="utf-8"?>
<p:sldLayout xmlns:a="http://schemas.openxmlformats.org/drawingml/2006/main" xmlns:r="http://schemas.openxmlformats.org/officeDocument/2006/relationships" xmlns:p="http://schemas.openxmlformats.org/presentationml/2006/main" userDrawn="1">
  <p:cSld name="1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9831787"/>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740174"/>
      </p:ext>
    </p:extLst>
  </p:cSld>
  <p:clrMapOvr>
    <a:masterClrMapping/>
  </p:clrMapOvr>
  <p:timing>
    <p:tnLst>
      <p:par>
        <p:cTn id="1" dur="indefinite" restart="never" nodeType="tmRoot"/>
      </p:par>
    </p:tnLst>
  </p:timing>
</p:sldLayout>
</file>

<file path=ppt/slideLayouts/slideLayout576.xml><?xml version="1.0" encoding="utf-8"?>
<p:sldLayout xmlns:a="http://schemas.openxmlformats.org/drawingml/2006/main" xmlns:r="http://schemas.openxmlformats.org/officeDocument/2006/relationships" xmlns:p="http://schemas.openxmlformats.org/presentationml/2006/main" userDrawn="1">
  <p:cSld name="1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770766138"/>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994416"/>
      </p:ext>
    </p:extLst>
  </p:cSld>
  <p:clrMapOvr>
    <a:masterClrMapping/>
  </p:clrMapOvr>
  <p:timing>
    <p:tnLst>
      <p:par>
        <p:cTn id="1" dur="indefinite" restart="never" nodeType="tmRoot"/>
      </p:par>
    </p:tnLst>
  </p:timing>
</p:sldLayout>
</file>

<file path=ppt/slideLayouts/slideLayout578.xml><?xml version="1.0" encoding="utf-8"?>
<p:sldLayout xmlns:a="http://schemas.openxmlformats.org/drawingml/2006/main" xmlns:r="http://schemas.openxmlformats.org/officeDocument/2006/relationships" xmlns:p="http://schemas.openxmlformats.org/presentationml/2006/main" userDrawn="1">
  <p:cSld name="1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888816983"/>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63434390"/>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056706"/>
      </p:ext>
    </p:extLst>
  </p:cSld>
  <p:clrMapOvr>
    <a:masterClrMapping/>
  </p:clrMapOvr>
  <p:timing>
    <p:tnLst>
      <p:par>
        <p:cTn id="1" dur="indefinite" restart="never" nodeType="tmRoot"/>
      </p:par>
    </p:tnLst>
  </p:timing>
</p:sldLayout>
</file>

<file path=ppt/slideLayouts/slideLayout580.xml><?xml version="1.0" encoding="utf-8"?>
<p:sldLayout xmlns:a="http://schemas.openxmlformats.org/drawingml/2006/main" xmlns:r="http://schemas.openxmlformats.org/officeDocument/2006/relationships" xmlns:p="http://schemas.openxmlformats.org/presentationml/2006/main" userDrawn="1">
  <p:cSld name="19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6356486"/>
            <a:ext cx="2057400" cy="365125"/>
          </a:xfrm>
          <a:prstGeom prst="rect">
            <a:avLst/>
          </a:prstGeom>
        </p:spPr>
        <p:txBody>
          <a:bodyPr/>
          <a:lstStyle/>
          <a:p>
            <a:pPr defTabSz="914377"/>
            <a:fld id="{32BF82D2-7A68-459D-A996-9BDDA2518FA4}" type="datetimeFigureOut">
              <a:rPr lang="zh-CN" altLang="en-US" sz="1867">
                <a:solidFill>
                  <a:prstClr val="black">
                    <a:tint val="75000"/>
                  </a:prstClr>
                </a:solidFill>
              </a:rPr>
              <a:pPr defTabSz="914377"/>
              <a:t>2022/9/27</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3028950" y="6356486"/>
            <a:ext cx="30861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6457950" y="6356486"/>
            <a:ext cx="2057400" cy="365125"/>
          </a:xfrm>
          <a:prstGeom prst="rect">
            <a:avLst/>
          </a:prstGeom>
        </p:spPr>
        <p:txBody>
          <a:bodyPr/>
          <a:lstStyle/>
          <a:p>
            <a:pPr defTabSz="914377"/>
            <a:fld id="{3E01EE5D-26FB-46D5-A381-ECFB35BF1D34}" type="slidenum">
              <a:rPr lang="zh-CN" altLang="en-US" sz="1867">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2266479416"/>
      </p:ext>
    </p:extLst>
  </p:cSld>
  <p:clrMapOvr>
    <a:masterClrMapping/>
  </p:clrMapOvr>
  <p:timing>
    <p:tnLst>
      <p:par>
        <p:cTn id="1" dur="indefinite" restart="never" nodeType="tmRoot"/>
      </p:par>
    </p:tnLst>
  </p:timing>
</p:sldLayout>
</file>

<file path=ppt/slideLayouts/slideLayout581.xml><?xml version="1.0" encoding="utf-8"?>
<p:sldLayout xmlns:a="http://schemas.openxmlformats.org/drawingml/2006/main" xmlns:r="http://schemas.openxmlformats.org/officeDocument/2006/relationships" xmlns:p="http://schemas.openxmlformats.org/presentationml/2006/main" userDrawn="1">
  <p:cSld name="1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929032956"/>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3" y="0"/>
            <a:ext cx="94964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691442"/>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5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2" y="16"/>
            <a:ext cx="9525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9575331"/>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450"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911817"/>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10204476"/>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10955639"/>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userDrawn="1">
  <p:cSld name="5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12990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88.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548461143"/>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3" y="0"/>
            <a:ext cx="94964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1233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914279539"/>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5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2" y="16"/>
            <a:ext cx="9525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9892213"/>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450"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4943490"/>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3" y="0"/>
            <a:ext cx="94964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1427344"/>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5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2" y="16"/>
            <a:ext cx="9525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9111824"/>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1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450"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5720570"/>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310" y="6042158"/>
            <a:ext cx="68341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pPr>
                <a:defRPr/>
              </a:pPr>
              <a:t>2022/9/27</a:t>
            </a:fld>
            <a:endParaRPr lang="zh-CN" altLang="en-US"/>
          </a:p>
        </p:txBody>
      </p:sp>
      <p:sp>
        <p:nvSpPr>
          <p:cNvPr id="3" name="页脚占位符 3"/>
          <p:cNvSpPr>
            <a:spLocks noGrp="1"/>
          </p:cNvSpPr>
          <p:nvPr>
            <p:ph type="ftr" sz="quarter" idx="11"/>
          </p:nvPr>
        </p:nvSpPr>
        <p:spPr>
          <a:xfrm>
            <a:off x="508414" y="6042158"/>
            <a:ext cx="472320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42490" y="6042158"/>
            <a:ext cx="51315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pPr>
                <a:defRPr/>
              </a:pPr>
              <a:t>‹#›</a:t>
            </a:fld>
            <a:endParaRPr lang="zh-CN" altLang="en-US"/>
          </a:p>
        </p:txBody>
      </p:sp>
    </p:spTree>
    <p:extLst>
      <p:ext uri="{BB962C8B-B14F-4D97-AF65-F5344CB8AC3E}">
        <p14:creationId xmlns:p14="http://schemas.microsoft.com/office/powerpoint/2010/main" val="2099551512"/>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310" y="6042158"/>
            <a:ext cx="68341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a:pPr>
                <a:defRPr/>
              </a:pPr>
              <a:t>2022/9/27</a:t>
            </a:fld>
            <a:endParaRPr lang="zh-CN" altLang="en-US"/>
          </a:p>
        </p:txBody>
      </p:sp>
      <p:sp>
        <p:nvSpPr>
          <p:cNvPr id="3" name="页脚占位符 3"/>
          <p:cNvSpPr>
            <a:spLocks noGrp="1"/>
          </p:cNvSpPr>
          <p:nvPr>
            <p:ph type="ftr" sz="quarter" idx="11"/>
          </p:nvPr>
        </p:nvSpPr>
        <p:spPr>
          <a:xfrm>
            <a:off x="508414" y="6042158"/>
            <a:ext cx="472320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42490" y="6042158"/>
            <a:ext cx="51315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a:pPr>
                <a:defRPr/>
              </a:pPr>
              <a:t>‹#›</a:t>
            </a:fld>
            <a:endParaRPr lang="zh-CN" altLang="en-US"/>
          </a:p>
        </p:txBody>
      </p:sp>
    </p:spTree>
    <p:extLst>
      <p:ext uri="{BB962C8B-B14F-4D97-AF65-F5344CB8AC3E}">
        <p14:creationId xmlns:p14="http://schemas.microsoft.com/office/powerpoint/2010/main" val="2006135012"/>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1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6898058"/>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5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15"/>
            <a:ext cx="9525000"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8571822"/>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1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2259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27/09/2022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6293939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589642"/>
      </p:ext>
    </p:extLst>
  </p:cSld>
  <p:clrMapOvr>
    <a:masterClrMapping/>
  </p:clrMapOvr>
  <p:timing>
    <p:tnLst>
      <p:par>
        <p:cTn id="1" dur="indefinite" restart="never" nodeType="tmRoot"/>
      </p:par>
    </p:tnLst>
  </p:timing>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956425"/>
      </p:ext>
    </p:extLst>
  </p:cSld>
  <p:clrMapOvr>
    <a:masterClrMapping/>
  </p:clrMapOvr>
  <p:timing>
    <p:tnLst>
      <p:par>
        <p:cTn id="1" dur="indefinite" restart="never" nodeType="tmRoot"/>
      </p:par>
    </p:tnLst>
  </p:timing>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1922467"/>
      </p:ext>
    </p:extLst>
  </p:cSld>
  <p:clrMapOvr>
    <a:masterClrMapping/>
  </p:clrMapOvr>
  <p:timing>
    <p:tnLst>
      <p:par>
        <p:cTn id="1" dur="indefinite" restart="never" nodeType="tmRoot"/>
      </p:par>
    </p:tnLst>
  </p:timing>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3659178"/>
      </p:ext>
    </p:extLst>
  </p:cSld>
  <p:clrMapOvr>
    <a:masterClrMapping/>
  </p:clrMapOvr>
  <p:timing>
    <p:tnLst>
      <p:par>
        <p:cTn id="1" dur="indefinite" restart="never" nodeType="tmRoot"/>
      </p:par>
    </p:tnLst>
  </p:timing>
</p:sldLayout>
</file>

<file path=ppt/slideLayouts/slideLayout603.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5034629"/>
      </p:ext>
    </p:extLst>
  </p:cSld>
  <p:clrMapOvr>
    <a:masterClrMapping/>
  </p:clrMapOvr>
  <p:timing>
    <p:tnLst>
      <p:par>
        <p:cTn id="1" dur="indefinite" restart="never" nodeType="tmRoot"/>
      </p:par>
    </p:tnLst>
  </p:timing>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9706367"/>
      </p:ext>
    </p:extLst>
  </p:cSld>
  <p:clrMapOvr>
    <a:masterClrMapping/>
  </p:clrMapOvr>
  <p:timing>
    <p:tnLst>
      <p:par>
        <p:cTn id="1" dur="indefinite" restart="never" nodeType="tmRoot"/>
      </p:par>
    </p:tnLst>
  </p:timing>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userDrawn="1">
  <p:cSld name="1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5303207"/>
      </p:ext>
    </p:extLst>
  </p:cSld>
  <p:clrMapOvr>
    <a:masterClrMapping/>
  </p:clrMapOvr>
  <p:timing>
    <p:tnLst>
      <p:par>
        <p:cTn id="1" dur="indefinite" restart="never" nodeType="tmRoot"/>
      </p:par>
    </p:tnLst>
  </p:timing>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1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298608"/>
      </p:ext>
    </p:extLst>
  </p:cSld>
  <p:clrMapOvr>
    <a:masterClrMapping/>
  </p:clrMapOvr>
  <p:timing>
    <p:tnLst>
      <p:par>
        <p:cTn id="1" dur="indefinite" restart="never" nodeType="tmRoot"/>
      </p:par>
    </p:tnLst>
  </p:timing>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userDrawn="1">
  <p:cSld name="1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560772"/>
      </p:ext>
    </p:extLst>
  </p:cSld>
  <p:clrMapOvr>
    <a:masterClrMapping/>
  </p:clrMapOvr>
  <p:timing>
    <p:tnLst>
      <p:par>
        <p:cTn id="1" dur="indefinite" restart="never" nodeType="tmRoot"/>
      </p:par>
    </p:tnLst>
  </p:timing>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3204841"/>
      </p:ext>
    </p:extLst>
  </p:cSld>
  <p:clrMapOvr>
    <a:masterClrMapping/>
  </p:clrMapOvr>
  <p:timing>
    <p:tnLst>
      <p:par>
        <p:cTn id="1" dur="indefinite" restart="never" nodeType="tmRoot"/>
      </p:par>
    </p:tnLst>
  </p:timing>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8508648"/>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48637100"/>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userDrawn="1">
  <p:cSld name="5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1139493"/>
      </p:ext>
    </p:extLst>
  </p:cSld>
  <p:clrMapOvr>
    <a:masterClrMapping/>
  </p:clrMapOvr>
  <p:timing>
    <p:tnLst>
      <p:par>
        <p:cTn id="1" dur="indefinite" restart="never" nodeType="tmRoot"/>
      </p:par>
    </p:tnLst>
  </p:timing>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492328"/>
      </p:ext>
    </p:extLst>
  </p:cSld>
  <p:clrMapOvr>
    <a:masterClrMapping/>
  </p:clrMapOvr>
  <p:timing>
    <p:tnLst>
      <p:par>
        <p:cTn id="1" dur="indefinite" restart="never" nodeType="tmRoot"/>
      </p:par>
    </p:tnLst>
  </p:timing>
</p:sldLayout>
</file>

<file path=ppt/slideLayouts/slideLayout612.xml><?xml version="1.0" encoding="utf-8"?>
<p:sldLayout xmlns:a="http://schemas.openxmlformats.org/drawingml/2006/main" xmlns:r="http://schemas.openxmlformats.org/officeDocument/2006/relationships" xmlns:p="http://schemas.openxmlformats.org/presentationml/2006/main" userDrawn="1">
  <p:cSld name="1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7339236"/>
      </p:ext>
    </p:extLst>
  </p:cSld>
  <p:clrMapOvr>
    <a:masterClrMapping/>
  </p:clrMapOvr>
  <p:timing>
    <p:tnLst>
      <p:par>
        <p:cTn id="1" dur="indefinite" restart="never" nodeType="tmRoot"/>
      </p:par>
    </p:tnLst>
  </p:timing>
</p:sldLayout>
</file>

<file path=ppt/slideLayouts/slideLayout613.xml><?xml version="1.0" encoding="utf-8"?>
<p:sldLayout xmlns:a="http://schemas.openxmlformats.org/drawingml/2006/main" xmlns:r="http://schemas.openxmlformats.org/officeDocument/2006/relationships" xmlns:p="http://schemas.openxmlformats.org/presentationml/2006/main" userDrawn="1">
  <p:cSld name="1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9779353"/>
      </p:ext>
    </p:extLst>
  </p:cSld>
  <p:clrMapOvr>
    <a:masterClrMapping/>
  </p:clrMapOvr>
  <p:timing>
    <p:tnLst>
      <p:par>
        <p:cTn id="1" dur="indefinite" restart="never" nodeType="tmRoot"/>
      </p:par>
    </p:tnLst>
  </p:timing>
</p:sldLayout>
</file>

<file path=ppt/slideLayouts/slideLayout614.xml><?xml version="1.0" encoding="utf-8"?>
<p:sldLayout xmlns:a="http://schemas.openxmlformats.org/drawingml/2006/main" xmlns:r="http://schemas.openxmlformats.org/officeDocument/2006/relationships" xmlns:p="http://schemas.openxmlformats.org/presentationml/2006/main" userDrawn="1">
  <p:cSld name="1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297180"/>
      </p:ext>
    </p:extLst>
  </p:cSld>
  <p:clrMapOvr>
    <a:masterClrMapping/>
  </p:clrMapOvr>
  <p:timing>
    <p:tnLst>
      <p:par>
        <p:cTn id="1" dur="indefinite" restart="never" nodeType="tmRoot"/>
      </p:par>
    </p:tnLst>
  </p:timing>
</p:sldLayout>
</file>

<file path=ppt/slideLayouts/slideLayout615.xml><?xml version="1.0" encoding="utf-8"?>
<p:sldLayout xmlns:a="http://schemas.openxmlformats.org/drawingml/2006/main" xmlns:r="http://schemas.openxmlformats.org/officeDocument/2006/relationships" xmlns:p="http://schemas.openxmlformats.org/presentationml/2006/main" userDrawn="1">
  <p:cSld name="1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3683590"/>
      </p:ext>
    </p:extLst>
  </p:cSld>
  <p:clrMapOvr>
    <a:masterClrMapping/>
  </p:clrMapOvr>
  <p:timing>
    <p:tnLst>
      <p:par>
        <p:cTn id="1" dur="indefinite" restart="never" nodeType="tmRoot"/>
      </p:par>
    </p:tnLst>
  </p:timing>
</p:sldLayout>
</file>

<file path=ppt/slideLayouts/slideLayout616.xml><?xml version="1.0" encoding="utf-8"?>
<p:sldLayout xmlns:a="http://schemas.openxmlformats.org/drawingml/2006/main" xmlns:r="http://schemas.openxmlformats.org/officeDocument/2006/relationships" xmlns:p="http://schemas.openxmlformats.org/presentationml/2006/main" userDrawn="1">
  <p:cSld name="1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468358"/>
      </p:ext>
    </p:extLst>
  </p:cSld>
  <p:clrMapOvr>
    <a:masterClrMapping/>
  </p:clrMapOvr>
  <p:timing>
    <p:tnLst>
      <p:par>
        <p:cTn id="1" dur="indefinite" restart="never" nodeType="tmRoot"/>
      </p:par>
    </p:tnLst>
  </p:timing>
</p:sldLayout>
</file>

<file path=ppt/slideLayouts/slideLayout617.xml><?xml version="1.0" encoding="utf-8"?>
<p:sldLayout xmlns:a="http://schemas.openxmlformats.org/drawingml/2006/main" xmlns:r="http://schemas.openxmlformats.org/officeDocument/2006/relationships" xmlns:p="http://schemas.openxmlformats.org/presentationml/2006/main" userDrawn="1">
  <p:cSld name="1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3065215"/>
      </p:ext>
    </p:extLst>
  </p:cSld>
  <p:clrMapOvr>
    <a:masterClrMapping/>
  </p:clrMapOvr>
  <p:timing>
    <p:tnLst>
      <p:par>
        <p:cTn id="1" dur="indefinite" restart="never" nodeType="tmRoot"/>
      </p:par>
    </p:tnLst>
  </p:timing>
</p:sldLayout>
</file>

<file path=ppt/slideLayouts/slideLayout618.xml><?xml version="1.0" encoding="utf-8"?>
<p:sldLayout xmlns:a="http://schemas.openxmlformats.org/drawingml/2006/main" xmlns:r="http://schemas.openxmlformats.org/officeDocument/2006/relationships" xmlns:p="http://schemas.openxmlformats.org/presentationml/2006/main" userDrawn="1">
  <p:cSld name="1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4935978"/>
      </p:ext>
    </p:extLst>
  </p:cSld>
  <p:clrMapOvr>
    <a:masterClrMapping/>
  </p:clrMapOvr>
  <p:timing>
    <p:tnLst>
      <p:par>
        <p:cTn id="1" dur="indefinite" restart="never" nodeType="tmRoot"/>
      </p:par>
    </p:tnLst>
  </p:timing>
</p:sldLayout>
</file>

<file path=ppt/slideLayouts/slideLayout619.xml><?xml version="1.0" encoding="utf-8"?>
<p:sldLayout xmlns:a="http://schemas.openxmlformats.org/drawingml/2006/main" xmlns:r="http://schemas.openxmlformats.org/officeDocument/2006/relationships" xmlns:p="http://schemas.openxmlformats.org/presentationml/2006/main" userDrawn="1">
  <p:cSld name="1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428250"/>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3594448"/>
      </p:ext>
    </p:extLst>
  </p:cSld>
  <p:clrMapOvr>
    <a:masterClrMapping/>
  </p:clrMapOvr>
  <p:timing>
    <p:tnLst>
      <p:par>
        <p:cTn id="1" dur="indefinite" restart="never" nodeType="tmRoot"/>
      </p:par>
    </p:tnLst>
  </p:timing>
</p:sldLayout>
</file>

<file path=ppt/slideLayouts/slideLayout620.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3528306"/>
      </p:ext>
    </p:extLst>
  </p:cSld>
  <p:clrMapOvr>
    <a:masterClrMapping/>
  </p:clrMapOvr>
  <p:timing>
    <p:tnLst>
      <p:par>
        <p:cTn id="1" dur="indefinite" restart="never" nodeType="tmRoot"/>
      </p:par>
    </p:tnLst>
  </p:timing>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959"/>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152526" y="4005411"/>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38613169"/>
      </p:ext>
    </p:extLst>
  </p:cSld>
  <p:clrMapOvr>
    <a:masterClrMapping/>
  </p:clrMapOvr>
  <p:timing>
    <p:tnLst>
      <p:par>
        <p:cTn id="1" dur="indefinite" restart="never" nodeType="tmRoot"/>
      </p:par>
    </p:tnLst>
  </p:timing>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63215223"/>
      </p:ext>
    </p:extLst>
  </p:cSld>
  <p:clrMapOvr>
    <a:masterClrMapping/>
  </p:clrMapOvr>
  <p:timing>
    <p:tnLst>
      <p:par>
        <p:cTn id="1" dur="indefinite" restart="never" nodeType="tmRoot"/>
      </p:par>
    </p:tnLst>
  </p:timing>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72201539"/>
      </p:ext>
    </p:extLst>
  </p:cSld>
  <p:clrMapOvr>
    <a:masterClrMapping/>
  </p:clrMapOvr>
  <p:timing>
    <p:tnLst>
      <p:par>
        <p:cTn id="1" dur="indefinite" restart="never" nodeType="tmRoot"/>
      </p:par>
    </p:tnLst>
  </p:timing>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21" y="1882732"/>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21159008"/>
      </p:ext>
    </p:extLst>
  </p:cSld>
  <p:clrMapOvr>
    <a:masterClrMapping/>
  </p:clrMapOvr>
  <p:timing>
    <p:tnLst>
      <p:par>
        <p:cTn id="1" dur="indefinite" restart="never" nodeType="tmRoot"/>
      </p:par>
    </p:tnLst>
  </p:timing>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666"/>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4957866" y="1840666"/>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89730802"/>
      </p:ext>
    </p:extLst>
  </p:cSld>
  <p:clrMapOvr>
    <a:masterClrMapping/>
  </p:clrMapOvr>
  <p:timing>
    <p:tnLst>
      <p:par>
        <p:cTn id="1" dur="indefinite" restart="never" nodeType="tmRoot"/>
      </p:par>
    </p:tnLst>
  </p:timing>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18869918"/>
      </p:ext>
    </p:extLst>
  </p:cSld>
  <p:clrMapOvr>
    <a:masterClrMapping/>
  </p:clrMapOvr>
  <p:timing>
    <p:tnLst>
      <p:par>
        <p:cTn id="1" dur="indefinite" restart="never" nodeType="tmRoot"/>
      </p:par>
    </p:tnLst>
  </p:timing>
</p:sldLayout>
</file>

<file path=ppt/slideLayouts/slideLayout627.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04509322"/>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195487"/>
      </p:ext>
    </p:extLst>
  </p:cSld>
  <p:clrMapOvr>
    <a:masterClrMapping/>
  </p:clrMapOvr>
  <p:timing>
    <p:tnLst>
      <p:par>
        <p:cTn id="1" dur="indefinite" restart="never" nodeType="tmRoot"/>
      </p:par>
    </p:tnLst>
  </p:timing>
</p:sldLayout>
</file>

<file path=ppt/slideLayouts/slideLayout629.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6483279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7635951"/>
      </p:ext>
    </p:extLst>
  </p:cSld>
  <p:clrMapOvr>
    <a:masterClrMapping/>
  </p:clrMapOvr>
  <p:timing>
    <p:tnLst>
      <p:par>
        <p:cTn id="1" dur="indefinite" restart="never" nodeType="tmRoot"/>
      </p:par>
    </p:tnLst>
  </p:timing>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612294"/>
      </p:ext>
    </p:extLst>
  </p:cSld>
  <p:clrMapOvr>
    <a:masterClrMapping/>
  </p:clrMapOvr>
  <p:timing>
    <p:tnLst>
      <p:par>
        <p:cTn id="1" dur="indefinite" restart="never" nodeType="tmRoot"/>
      </p:par>
    </p:tnLst>
  </p:timing>
</p:sldLayout>
</file>

<file path=ppt/slideLayouts/slideLayout631.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85241066"/>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848106"/>
      </p:ext>
    </p:extLst>
  </p:cSld>
  <p:clrMapOvr>
    <a:masterClrMapping/>
  </p:clrMapOvr>
  <p:timing>
    <p:tnLst>
      <p:par>
        <p:cTn id="1" dur="indefinite" restart="never" nodeType="tmRoot"/>
      </p:par>
    </p:tnLst>
  </p:timing>
</p:sldLayout>
</file>

<file path=ppt/slideLayouts/slideLayout633.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736789521"/>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2871011"/>
      </p:ext>
    </p:extLst>
  </p:cSld>
  <p:clrMapOvr>
    <a:masterClrMapping/>
  </p:clrMapOvr>
  <p:timing>
    <p:tnLst>
      <p:par>
        <p:cTn id="1" dur="indefinite" restart="never" nodeType="tmRoot"/>
      </p:par>
    </p:tnLst>
  </p:timing>
</p:sldLayout>
</file>

<file path=ppt/slideLayouts/slideLayout635.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758899168"/>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786223"/>
      </p:ext>
    </p:extLst>
  </p:cSld>
  <p:clrMapOvr>
    <a:masterClrMapping/>
  </p:clrMapOvr>
  <p:timing>
    <p:tnLst>
      <p:par>
        <p:cTn id="1" dur="indefinite" restart="never" nodeType="tmRoot"/>
      </p:par>
    </p:tnLst>
  </p:timing>
</p:sldLayout>
</file>

<file path=ppt/slideLayouts/slideLayout637.xml><?xml version="1.0" encoding="utf-8"?>
<p:sldLayout xmlns:a="http://schemas.openxmlformats.org/drawingml/2006/main" xmlns:r="http://schemas.openxmlformats.org/officeDocument/2006/relationships" xmlns:p="http://schemas.openxmlformats.org/presentationml/2006/main" showMasterSp="0" preserve="1" userDrawn="1">
  <p:cSld name="21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1925232"/>
      </p:ext>
    </p:extLst>
  </p:cSld>
  <p:clrMapOvr>
    <a:masterClrMapping/>
  </p:clrMapOvr>
  <p:timing>
    <p:tnLst>
      <p:par>
        <p:cTn id="1" dur="indefinite" restart="never" nodeType="tmRoot"/>
      </p:par>
    </p:tnLst>
  </p:timing>
</p:sldLayout>
</file>

<file path=ppt/slideLayouts/slideLayout638.xml><?xml version="1.0" encoding="utf-8"?>
<p:sldLayout xmlns:a="http://schemas.openxmlformats.org/drawingml/2006/main" xmlns:r="http://schemas.openxmlformats.org/officeDocument/2006/relationships" xmlns:p="http://schemas.openxmlformats.org/presentationml/2006/main" preserve="1" userDrawn="1">
  <p:cSld name="21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959"/>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152526" y="4005411"/>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13866798"/>
      </p:ext>
    </p:extLst>
  </p:cSld>
  <p:clrMapOvr>
    <a:masterClrMapping/>
  </p:clrMapOvr>
  <p:timing>
    <p:tnLst>
      <p:par>
        <p:cTn id="1" dur="indefinite" restart="never" nodeType="tmRoot"/>
      </p:par>
    </p:tnLst>
  </p:timing>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21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03262678"/>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959"/>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152526" y="4005411"/>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06539158"/>
      </p:ext>
    </p:extLst>
  </p:cSld>
  <p:clrMapOvr>
    <a:masterClrMapping/>
  </p:clrMapOvr>
  <p:timing>
    <p:tnLst>
      <p:par>
        <p:cTn id="1" dur="indefinite" restart="never" nodeType="tmRoot"/>
      </p:par>
    </p:tnLst>
  </p:timing>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userDrawn="1">
  <p:cSld name="22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0777206"/>
      </p:ext>
    </p:extLst>
  </p:cSld>
  <p:clrMapOvr>
    <a:masterClrMapping/>
  </p:clrMapOvr>
  <p:timing>
    <p:tnLst>
      <p:par>
        <p:cTn id="1" dur="indefinite" restart="never" nodeType="tmRoot"/>
      </p:par>
    </p:tnLst>
  </p:timing>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22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21" y="1882732"/>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11157328"/>
      </p:ext>
    </p:extLst>
  </p:cSld>
  <p:clrMapOvr>
    <a:masterClrMapping/>
  </p:clrMapOvr>
  <p:timing>
    <p:tnLst>
      <p:par>
        <p:cTn id="1" dur="indefinite" restart="never" nodeType="tmRoot"/>
      </p:par>
    </p:tnLst>
  </p:timing>
</p:sldLayout>
</file>

<file path=ppt/slideLayouts/slideLayout642.xml><?xml version="1.0" encoding="utf-8"?>
<p:sldLayout xmlns:a="http://schemas.openxmlformats.org/drawingml/2006/main" xmlns:r="http://schemas.openxmlformats.org/officeDocument/2006/relationships" xmlns:p="http://schemas.openxmlformats.org/presentationml/2006/main" preserve="1" userDrawn="1">
  <p:cSld name="22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666"/>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4957866" y="1840666"/>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22413543"/>
      </p:ext>
    </p:extLst>
  </p:cSld>
  <p:clrMapOvr>
    <a:masterClrMapping/>
  </p:clrMapOvr>
  <p:timing>
    <p:tnLst>
      <p:par>
        <p:cTn id="1" dur="indefinite" restart="never" nodeType="tmRoot"/>
      </p:par>
    </p:tnLst>
  </p:timing>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userDrawn="1">
  <p:cSld name="22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55618137"/>
      </p:ext>
    </p:extLst>
  </p:cSld>
  <p:clrMapOvr>
    <a:masterClrMapping/>
  </p:clrMapOvr>
  <p:timing>
    <p:tnLst>
      <p:par>
        <p:cTn id="1" dur="indefinite" restart="never" nodeType="tmRoot"/>
      </p:par>
    </p:tnLst>
  </p:timing>
</p:sldLayout>
</file>

<file path=ppt/slideLayouts/slideLayout644.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24208156"/>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094311"/>
      </p:ext>
    </p:extLst>
  </p:cSld>
  <p:clrMapOvr>
    <a:masterClrMapping/>
  </p:clrMapOvr>
  <p:timing>
    <p:tnLst>
      <p:par>
        <p:cTn id="1" dur="indefinite" restart="never" nodeType="tmRoot"/>
      </p:par>
    </p:tnLst>
  </p:timing>
</p:sldLayout>
</file>

<file path=ppt/slideLayouts/slideLayout646.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870049815"/>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527610"/>
      </p:ext>
    </p:extLst>
  </p:cSld>
  <p:clrMapOvr>
    <a:masterClrMapping/>
  </p:clrMapOvr>
  <p:timing>
    <p:tnLst>
      <p:par>
        <p:cTn id="1" dur="indefinite" restart="never" nodeType="tmRoot"/>
      </p:par>
    </p:tnLst>
  </p:timing>
</p:sldLayout>
</file>

<file path=ppt/slideLayouts/slideLayout648.xml><?xml version="1.0" encoding="utf-8"?>
<p:sldLayout xmlns:a="http://schemas.openxmlformats.org/drawingml/2006/main" xmlns:r="http://schemas.openxmlformats.org/officeDocument/2006/relationships" xmlns:p="http://schemas.openxmlformats.org/presentationml/2006/main" userDrawn="1">
  <p:cSld name="2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293737135"/>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803997"/>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8729933"/>
      </p:ext>
    </p:extLst>
  </p:cSld>
  <p:clrMapOvr>
    <a:masterClrMapping/>
  </p:clrMapOvr>
  <p:timing>
    <p:tnLst>
      <p:par>
        <p:cTn id="1" dur="indefinite" restart="never" nodeType="tmRoot"/>
      </p:par>
    </p:tnLst>
  </p:timing>
</p:sldLayout>
</file>

<file path=ppt/slideLayouts/slideLayout650.xml><?xml version="1.0" encoding="utf-8"?>
<p:sldLayout xmlns:a="http://schemas.openxmlformats.org/drawingml/2006/main" xmlns:r="http://schemas.openxmlformats.org/officeDocument/2006/relationships" xmlns:p="http://schemas.openxmlformats.org/presentationml/2006/main" userDrawn="1">
  <p:cSld name="2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704182518"/>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2995215"/>
      </p:ext>
    </p:extLst>
  </p:cSld>
  <p:clrMapOvr>
    <a:masterClrMapping/>
  </p:clrMapOvr>
  <p:timing>
    <p:tnLst>
      <p:par>
        <p:cTn id="1" dur="indefinite" restart="never" nodeType="tmRoot"/>
      </p:par>
    </p:tnLst>
  </p:timing>
</p:sldLayout>
</file>

<file path=ppt/slideLayouts/slideLayout652.xml><?xml version="1.0" encoding="utf-8"?>
<p:sldLayout xmlns:a="http://schemas.openxmlformats.org/drawingml/2006/main" xmlns:r="http://schemas.openxmlformats.org/officeDocument/2006/relationships" xmlns:p="http://schemas.openxmlformats.org/presentationml/2006/main" userDrawn="1">
  <p:cSld name="2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122070342"/>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3391436"/>
      </p:ext>
    </p:extLst>
  </p:cSld>
  <p:clrMapOvr>
    <a:masterClrMapping/>
  </p:clrMapOvr>
  <p:timing>
    <p:tnLst>
      <p:par>
        <p:cTn id="1" dur="indefinite" restart="never" nodeType="tmRoot"/>
      </p:par>
    </p:tnLst>
  </p:timing>
</p:sldLayout>
</file>

<file path=ppt/slideLayouts/slideLayout654.xml><?xml version="1.0" encoding="utf-8"?>
<p:sldLayout xmlns:a="http://schemas.openxmlformats.org/drawingml/2006/main" xmlns:r="http://schemas.openxmlformats.org/officeDocument/2006/relationships" xmlns:p="http://schemas.openxmlformats.org/presentationml/2006/main" userDrawn="1">
  <p:cSld name="22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6356486"/>
            <a:ext cx="2057400" cy="365125"/>
          </a:xfrm>
          <a:prstGeom prst="rect">
            <a:avLst/>
          </a:prstGeom>
        </p:spPr>
        <p:txBody>
          <a:bodyPr/>
          <a:lstStyle/>
          <a:p>
            <a:pPr defTabSz="914377"/>
            <a:fld id="{32BF82D2-7A68-459D-A996-9BDDA2518FA4}" type="datetimeFigureOut">
              <a:rPr lang="zh-CN" altLang="en-US" sz="1867">
                <a:solidFill>
                  <a:prstClr val="black">
                    <a:tint val="75000"/>
                  </a:prstClr>
                </a:solidFill>
              </a:rPr>
              <a:pPr defTabSz="914377"/>
              <a:t>2022/9/27</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3028950" y="6356486"/>
            <a:ext cx="30861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6457950" y="6356486"/>
            <a:ext cx="2057400" cy="365125"/>
          </a:xfrm>
          <a:prstGeom prst="rect">
            <a:avLst/>
          </a:prstGeom>
        </p:spPr>
        <p:txBody>
          <a:bodyPr/>
          <a:lstStyle/>
          <a:p>
            <a:pPr defTabSz="914377"/>
            <a:fld id="{3E01EE5D-26FB-46D5-A381-ECFB35BF1D34}" type="slidenum">
              <a:rPr lang="zh-CN" altLang="en-US" sz="1867">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1082517896"/>
      </p:ext>
    </p:extLst>
  </p:cSld>
  <p:clrMapOvr>
    <a:masterClrMapping/>
  </p:clrMapOvr>
  <p:timing>
    <p:tnLst>
      <p:par>
        <p:cTn id="1" dur="indefinite" restart="never" nodeType="tmRoot"/>
      </p:par>
    </p:tnLst>
  </p:timing>
</p:sldLayout>
</file>

<file path=ppt/slideLayouts/slideLayout655.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232285126"/>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userDrawn="1">
  <p:cSld name="1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3" y="0"/>
            <a:ext cx="94964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3857750"/>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preserve="1" userDrawn="1">
  <p:cSld name="5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2" y="16"/>
            <a:ext cx="9525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4373719"/>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userDrawn="1">
  <p:cSld name="1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450"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2416808"/>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userDrawn="1">
  <p:cSld name="2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6131957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523060048"/>
      </p:ext>
    </p:extLst>
  </p:cSld>
  <p:clrMapOvr>
    <a:masterClrMapping/>
  </p:clrMapOvr>
  <p:timing>
    <p:tnLst>
      <p:par>
        <p:cTn id="1" dur="indefinite" restart="never" nodeType="tmRoot"/>
      </p:par>
    </p:tnLst>
  </p:timing>
</p:sldLayout>
</file>

<file path=ppt/slideLayouts/slideLayout660.xml><?xml version="1.0" encoding="utf-8"?>
<p:sldLayout xmlns:a="http://schemas.openxmlformats.org/drawingml/2006/main" xmlns:r="http://schemas.openxmlformats.org/officeDocument/2006/relationships" xmlns:p="http://schemas.openxmlformats.org/presentationml/2006/main" userDrawn="1">
  <p:cSld name="2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864984395"/>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userDrawn="1">
  <p:cSld name="5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64243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62.xml><?xml version="1.0" encoding="utf-8"?>
<p:sldLayout xmlns:a="http://schemas.openxmlformats.org/drawingml/2006/main" xmlns:r="http://schemas.openxmlformats.org/officeDocument/2006/relationships" xmlns:p="http://schemas.openxmlformats.org/presentationml/2006/main" userDrawn="1">
  <p:cSld name="2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589903364"/>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userDrawn="1">
  <p:cSld name="2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498"/>
            <a:ext cx="683954"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2022/9/27</a:t>
            </a:fld>
            <a:endParaRPr lang="zh-CN" altLang="en-US"/>
          </a:p>
        </p:txBody>
      </p:sp>
      <p:sp>
        <p:nvSpPr>
          <p:cNvPr id="3" name="页脚占位符 3"/>
          <p:cNvSpPr>
            <a:spLocks noGrp="1"/>
          </p:cNvSpPr>
          <p:nvPr>
            <p:ph type="ftr" sz="quarter" idx="11"/>
          </p:nvPr>
        </p:nvSpPr>
        <p:spPr>
          <a:xfrm>
            <a:off x="508019" y="6041498"/>
            <a:ext cx="4723209"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6442999" y="6041498"/>
            <a:ext cx="512504"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594183238"/>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8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97221"/>
      </p:ext>
    </p:extLst>
  </p:cSld>
  <p:clrMapOvr>
    <a:masterClrMapping/>
  </p:clrMapOvr>
  <p:timing>
    <p:tnLst>
      <p:par>
        <p:cTn id="1" dur="indefinite" restart="never" nodeType="tmRoot"/>
      </p:par>
    </p:tnLst>
  </p:timing>
</p:sldLayout>
</file>

<file path=ppt/slideLayouts/slideLayout665.xml><?xml version="1.0" encoding="utf-8"?>
<p:sldLayout xmlns:a="http://schemas.openxmlformats.org/drawingml/2006/main" xmlns:r="http://schemas.openxmlformats.org/officeDocument/2006/relationships" xmlns:p="http://schemas.openxmlformats.org/presentationml/2006/main" userDrawn="1">
  <p:cSld name="2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498"/>
            <a:ext cx="683954"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2022/9/27</a:t>
            </a:fld>
            <a:endParaRPr lang="zh-CN" altLang="en-US"/>
          </a:p>
        </p:txBody>
      </p:sp>
      <p:sp>
        <p:nvSpPr>
          <p:cNvPr id="3" name="页脚占位符 3"/>
          <p:cNvSpPr>
            <a:spLocks noGrp="1"/>
          </p:cNvSpPr>
          <p:nvPr>
            <p:ph type="ftr" sz="quarter" idx="11"/>
          </p:nvPr>
        </p:nvSpPr>
        <p:spPr>
          <a:xfrm>
            <a:off x="508019" y="6041498"/>
            <a:ext cx="4723209"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6442999" y="6041498"/>
            <a:ext cx="512504"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742871716"/>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8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5581629"/>
      </p:ext>
    </p:extLst>
  </p:cSld>
  <p:clrMapOvr>
    <a:masterClrMapping/>
  </p:clrMapOvr>
  <p:timing>
    <p:tnLst>
      <p:par>
        <p:cTn id="1" dur="indefinite" restart="never" nodeType="tmRoot"/>
      </p:par>
    </p:tnLst>
  </p:timing>
</p:sldLayout>
</file>

<file path=ppt/slideLayouts/slideLayout667.xml><?xml version="1.0" encoding="utf-8"?>
<p:sldLayout xmlns:a="http://schemas.openxmlformats.org/drawingml/2006/main" xmlns:r="http://schemas.openxmlformats.org/officeDocument/2006/relationships" xmlns:p="http://schemas.openxmlformats.org/presentationml/2006/main" userDrawn="1">
  <p:cSld name="2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498"/>
            <a:ext cx="683954"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2022/9/27</a:t>
            </a:fld>
            <a:endParaRPr lang="zh-CN" altLang="en-US"/>
          </a:p>
        </p:txBody>
      </p:sp>
      <p:sp>
        <p:nvSpPr>
          <p:cNvPr id="3" name="页脚占位符 3"/>
          <p:cNvSpPr>
            <a:spLocks noGrp="1"/>
          </p:cNvSpPr>
          <p:nvPr>
            <p:ph type="ftr" sz="quarter" idx="11"/>
          </p:nvPr>
        </p:nvSpPr>
        <p:spPr>
          <a:xfrm>
            <a:off x="508019" y="6041498"/>
            <a:ext cx="4723209"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6442999" y="6041498"/>
            <a:ext cx="512504"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488699853"/>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preserve="1" userDrawn="1">
  <p:cSld name="8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170980"/>
      </p:ext>
    </p:extLst>
  </p:cSld>
  <p:clrMapOvr>
    <a:masterClrMapping/>
  </p:clrMapOvr>
  <p:timing>
    <p:tnLst>
      <p:par>
        <p:cTn id="1" dur="indefinite" restart="never" nodeType="tmRoot"/>
      </p:par>
    </p:tnLst>
  </p:timing>
</p:sldLayout>
</file>

<file path=ppt/slideLayouts/slideLayout669.xml><?xml version="1.0" encoding="utf-8"?>
<p:sldLayout xmlns:a="http://schemas.openxmlformats.org/drawingml/2006/main" xmlns:r="http://schemas.openxmlformats.org/officeDocument/2006/relationships" xmlns:p="http://schemas.openxmlformats.org/presentationml/2006/main" userDrawn="1">
  <p:cSld name="2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498"/>
            <a:ext cx="683954"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2022/9/27</a:t>
            </a:fld>
            <a:endParaRPr lang="zh-CN" altLang="en-US"/>
          </a:p>
        </p:txBody>
      </p:sp>
      <p:sp>
        <p:nvSpPr>
          <p:cNvPr id="3" name="页脚占位符 3"/>
          <p:cNvSpPr>
            <a:spLocks noGrp="1"/>
          </p:cNvSpPr>
          <p:nvPr>
            <p:ph type="ftr" sz="quarter" idx="11"/>
          </p:nvPr>
        </p:nvSpPr>
        <p:spPr>
          <a:xfrm>
            <a:off x="508019" y="6041498"/>
            <a:ext cx="4723209"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6442999" y="6041498"/>
            <a:ext cx="512504"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1309431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21" y="1882732"/>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95466004"/>
      </p:ext>
    </p:extLst>
  </p:cSld>
  <p:clrMapOvr>
    <a:masterClrMapping/>
  </p:clrMapOvr>
  <p:timing>
    <p:tnLst>
      <p:par>
        <p:cTn id="1" dur="indefinite" restart="never" nodeType="tmRoot"/>
      </p:par>
    </p:tnLst>
  </p:timing>
</p:sldLayout>
</file>

<file path=ppt/slideLayouts/slideLayout670.xml><?xml version="1.0" encoding="utf-8"?>
<p:sldLayout xmlns:a="http://schemas.openxmlformats.org/drawingml/2006/main" xmlns:r="http://schemas.openxmlformats.org/officeDocument/2006/relationships" xmlns:p="http://schemas.openxmlformats.org/presentationml/2006/main" preserve="1" userDrawn="1">
  <p:cSld name="8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1645097"/>
      </p:ext>
    </p:extLst>
  </p:cSld>
  <p:clrMapOvr>
    <a:masterClrMapping/>
  </p:clrMapOvr>
  <p:timing>
    <p:tnLst>
      <p:par>
        <p:cTn id="1" dur="indefinite" restart="never" nodeType="tmRoot"/>
      </p:par>
    </p:tnLst>
  </p:timing>
</p:sldLayout>
</file>

<file path=ppt/slideLayouts/slideLayout671.xml><?xml version="1.0" encoding="utf-8"?>
<p:sldLayout xmlns:a="http://schemas.openxmlformats.org/drawingml/2006/main" xmlns:r="http://schemas.openxmlformats.org/officeDocument/2006/relationships" xmlns:p="http://schemas.openxmlformats.org/presentationml/2006/main" userDrawn="1">
  <p:cSld name="2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498"/>
            <a:ext cx="683954"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2022/9/27</a:t>
            </a:fld>
            <a:endParaRPr lang="zh-CN" altLang="en-US"/>
          </a:p>
        </p:txBody>
      </p:sp>
      <p:sp>
        <p:nvSpPr>
          <p:cNvPr id="3" name="页脚占位符 3"/>
          <p:cNvSpPr>
            <a:spLocks noGrp="1"/>
          </p:cNvSpPr>
          <p:nvPr>
            <p:ph type="ftr" sz="quarter" idx="11"/>
          </p:nvPr>
        </p:nvSpPr>
        <p:spPr>
          <a:xfrm>
            <a:off x="508019" y="6041498"/>
            <a:ext cx="4723209"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6442999" y="6041498"/>
            <a:ext cx="512504"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925866231"/>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preserve="1" userDrawn="1">
  <p:cSld name="8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4786601"/>
      </p:ext>
    </p:extLst>
  </p:cSld>
  <p:clrMapOvr>
    <a:masterClrMapping/>
  </p:clrMapOvr>
  <p:timing>
    <p:tnLst>
      <p:par>
        <p:cTn id="1" dur="indefinite" restart="never" nodeType="tmRoot"/>
      </p:par>
    </p:tnLst>
  </p:timing>
</p:sldLayout>
</file>

<file path=ppt/slideLayouts/slideLayout673.xml><?xml version="1.0" encoding="utf-8"?>
<p:sldLayout xmlns:a="http://schemas.openxmlformats.org/drawingml/2006/main" xmlns:r="http://schemas.openxmlformats.org/officeDocument/2006/relationships" xmlns:p="http://schemas.openxmlformats.org/presentationml/2006/main" showMasterSp="0" preserve="1" userDrawn="1">
  <p:cSld name="23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464769"/>
      </p:ext>
    </p:extLst>
  </p:cSld>
  <p:clrMapOvr>
    <a:masterClrMapping/>
  </p:clrMapOvr>
  <p:timing>
    <p:tnLst>
      <p:par>
        <p:cTn id="1" dur="indefinite" restart="never" nodeType="tmRoot"/>
      </p:par>
    </p:tnLst>
  </p:timing>
</p:sldLayout>
</file>

<file path=ppt/slideLayouts/slideLayout674.xml><?xml version="1.0" encoding="utf-8"?>
<p:sldLayout xmlns:a="http://schemas.openxmlformats.org/drawingml/2006/main" xmlns:r="http://schemas.openxmlformats.org/officeDocument/2006/relationships" xmlns:p="http://schemas.openxmlformats.org/presentationml/2006/main" preserve="1" userDrawn="1">
  <p:cSld name="24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43"/>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152526" y="400540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02117677"/>
      </p:ext>
    </p:extLst>
  </p:cSld>
  <p:clrMapOvr>
    <a:masterClrMapping/>
  </p:clrMapOvr>
  <p:timing>
    <p:tnLst>
      <p:par>
        <p:cTn id="1" dur="indefinite" restart="never" nodeType="tmRoot"/>
      </p:par>
    </p:tnLst>
  </p:timing>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24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34182269"/>
      </p:ext>
    </p:extLst>
  </p:cSld>
  <p:clrMapOvr>
    <a:masterClrMapping/>
  </p:clrMapOvr>
  <p:timing>
    <p:tnLst>
      <p:par>
        <p:cTn id="1" dur="indefinite" restart="never" nodeType="tmRoot"/>
      </p:par>
    </p:tnLst>
  </p:timing>
</p:sldLayout>
</file>

<file path=ppt/slideLayouts/slideLayout676.xml><?xml version="1.0" encoding="utf-8"?>
<p:sldLayout xmlns:a="http://schemas.openxmlformats.org/drawingml/2006/main" xmlns:r="http://schemas.openxmlformats.org/officeDocument/2006/relationships" xmlns:p="http://schemas.openxmlformats.org/presentationml/2006/main" preserve="1" userDrawn="1">
  <p:cSld name="24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75675263"/>
      </p:ext>
    </p:extLst>
  </p:cSld>
  <p:clrMapOvr>
    <a:masterClrMapping/>
  </p:clrMapOvr>
  <p:timing>
    <p:tnLst>
      <p:par>
        <p:cTn id="1" dur="indefinite" restart="never" nodeType="tmRoot"/>
      </p:par>
    </p:tnLst>
  </p:timing>
</p:sldLayout>
</file>

<file path=ppt/slideLayouts/slideLayout677.xml><?xml version="1.0" encoding="utf-8"?>
<p:sldLayout xmlns:a="http://schemas.openxmlformats.org/drawingml/2006/main" xmlns:r="http://schemas.openxmlformats.org/officeDocument/2006/relationships" xmlns:p="http://schemas.openxmlformats.org/presentationml/2006/main" preserve="1" userDrawn="1">
  <p:cSld name="24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21" y="1882732"/>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77452005"/>
      </p:ext>
    </p:extLst>
  </p:cSld>
  <p:clrMapOvr>
    <a:masterClrMapping/>
  </p:clrMapOvr>
  <p:timing>
    <p:tnLst>
      <p:par>
        <p:cTn id="1" dur="indefinite" restart="never" nodeType="tmRoot"/>
      </p:par>
    </p:tnLst>
  </p:timing>
</p:sldLayout>
</file>

<file path=ppt/slideLayouts/slideLayout678.xml><?xml version="1.0" encoding="utf-8"?>
<p:sldLayout xmlns:a="http://schemas.openxmlformats.org/drawingml/2006/main" xmlns:r="http://schemas.openxmlformats.org/officeDocument/2006/relationships" xmlns:p="http://schemas.openxmlformats.org/presentationml/2006/main" preserve="1" userDrawn="1">
  <p:cSld name="2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66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4957866" y="184066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62968255"/>
      </p:ext>
    </p:extLst>
  </p:cSld>
  <p:clrMapOvr>
    <a:masterClrMapping/>
  </p:clrMapOvr>
  <p:timing>
    <p:tnLst>
      <p:par>
        <p:cTn id="1" dur="indefinite" restart="never" nodeType="tmRoot"/>
      </p:par>
    </p:tnLst>
  </p:timing>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24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82990597"/>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666"/>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4957866" y="1840666"/>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99556417"/>
      </p:ext>
    </p:extLst>
  </p:cSld>
  <p:clrMapOvr>
    <a:masterClrMapping/>
  </p:clrMapOvr>
  <p:timing>
    <p:tnLst>
      <p:par>
        <p:cTn id="1" dur="indefinite" restart="never" nodeType="tmRoot"/>
      </p:par>
    </p:tnLst>
  </p:timing>
</p:sldLayout>
</file>

<file path=ppt/slideLayouts/slideLayout680.xml><?xml version="1.0" encoding="utf-8"?>
<p:sldLayout xmlns:a="http://schemas.openxmlformats.org/drawingml/2006/main" xmlns:r="http://schemas.openxmlformats.org/officeDocument/2006/relationships" xmlns:p="http://schemas.openxmlformats.org/presentationml/2006/main" userDrawn="1">
  <p:cSld name="2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164957002"/>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preserve="1" userDrawn="1">
  <p:cSld name="9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4166034"/>
      </p:ext>
    </p:extLst>
  </p:cSld>
  <p:clrMapOvr>
    <a:masterClrMapping/>
  </p:clrMapOvr>
  <p:timing>
    <p:tnLst>
      <p:par>
        <p:cTn id="1" dur="indefinite" restart="never" nodeType="tmRoot"/>
      </p:par>
    </p:tnLst>
  </p:timing>
</p:sldLayout>
</file>

<file path=ppt/slideLayouts/slideLayout682.xml><?xml version="1.0" encoding="utf-8"?>
<p:sldLayout xmlns:a="http://schemas.openxmlformats.org/drawingml/2006/main" xmlns:r="http://schemas.openxmlformats.org/officeDocument/2006/relationships" xmlns:p="http://schemas.openxmlformats.org/presentationml/2006/main" userDrawn="1">
  <p:cSld name="2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320678144"/>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preserve="1" userDrawn="1">
  <p:cSld name="9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454226"/>
      </p:ext>
    </p:extLst>
  </p:cSld>
  <p:clrMapOvr>
    <a:masterClrMapping/>
  </p:clrMapOvr>
  <p:timing>
    <p:tnLst>
      <p:par>
        <p:cTn id="1" dur="indefinite" restart="never" nodeType="tmRoot"/>
      </p:par>
    </p:tnLst>
  </p:timing>
</p:sldLayout>
</file>

<file path=ppt/slideLayouts/slideLayout684.xml><?xml version="1.0" encoding="utf-8"?>
<p:sldLayout xmlns:a="http://schemas.openxmlformats.org/drawingml/2006/main" xmlns:r="http://schemas.openxmlformats.org/officeDocument/2006/relationships" xmlns:p="http://schemas.openxmlformats.org/presentationml/2006/main" userDrawn="1">
  <p:cSld name="2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699195357"/>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preserve="1" userDrawn="1">
  <p:cSld name="9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107381"/>
      </p:ext>
    </p:extLst>
  </p:cSld>
  <p:clrMapOvr>
    <a:masterClrMapping/>
  </p:clrMapOvr>
  <p:timing>
    <p:tnLst>
      <p:par>
        <p:cTn id="1" dur="indefinite" restart="never" nodeType="tmRoot"/>
      </p:par>
    </p:tnLst>
  </p:timing>
</p:sldLayout>
</file>

<file path=ppt/slideLayouts/slideLayout686.xml><?xml version="1.0" encoding="utf-8"?>
<p:sldLayout xmlns:a="http://schemas.openxmlformats.org/drawingml/2006/main" xmlns:r="http://schemas.openxmlformats.org/officeDocument/2006/relationships" xmlns:p="http://schemas.openxmlformats.org/presentationml/2006/main" userDrawn="1">
  <p:cSld name="2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88110303"/>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preserve="1" userDrawn="1">
  <p:cSld name="9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9415729"/>
      </p:ext>
    </p:extLst>
  </p:cSld>
  <p:clrMapOvr>
    <a:masterClrMapping/>
  </p:clrMapOvr>
  <p:timing>
    <p:tnLst>
      <p:par>
        <p:cTn id="1" dur="indefinite" restart="never" nodeType="tmRoot"/>
      </p:par>
    </p:tnLst>
  </p:timing>
</p:sldLayout>
</file>

<file path=ppt/slideLayouts/slideLayout688.xml><?xml version="1.0" encoding="utf-8"?>
<p:sldLayout xmlns:a="http://schemas.openxmlformats.org/drawingml/2006/main" xmlns:r="http://schemas.openxmlformats.org/officeDocument/2006/relationships" xmlns:p="http://schemas.openxmlformats.org/presentationml/2006/main" userDrawn="1">
  <p:cSld name="2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636517940"/>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preserve="1" userDrawn="1">
  <p:cSld name="9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633792"/>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70191571"/>
      </p:ext>
    </p:extLst>
  </p:cSld>
  <p:clrMapOvr>
    <a:masterClrMapping/>
  </p:clrMapOvr>
  <p:timing>
    <p:tnLst>
      <p:par>
        <p:cTn id="1" dur="indefinite" restart="never" nodeType="tmRoot"/>
      </p:par>
    </p:tnLst>
  </p:timing>
</p:sldLayout>
</file>

<file path=ppt/slideLayouts/slideLayout690.xml><?xml version="1.0" encoding="utf-8"?>
<p:sldLayout xmlns:a="http://schemas.openxmlformats.org/drawingml/2006/main" xmlns:r="http://schemas.openxmlformats.org/officeDocument/2006/relationships" xmlns:p="http://schemas.openxmlformats.org/presentationml/2006/main" showMasterSp="0" preserve="1" userDrawn="1">
  <p:cSld name="25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6797398"/>
      </p:ext>
    </p:extLst>
  </p:cSld>
  <p:clrMapOvr>
    <a:masterClrMapping/>
  </p:clrMapOvr>
  <p:timing>
    <p:tnLst>
      <p:par>
        <p:cTn id="1" dur="indefinite" restart="never" nodeType="tmRoot"/>
      </p:par>
    </p:tnLst>
  </p:timing>
</p:sldLayout>
</file>

<file path=ppt/slideLayouts/slideLayout691.xml><?xml version="1.0" encoding="utf-8"?>
<p:sldLayout xmlns:a="http://schemas.openxmlformats.org/drawingml/2006/main" xmlns:r="http://schemas.openxmlformats.org/officeDocument/2006/relationships" xmlns:p="http://schemas.openxmlformats.org/presentationml/2006/main" preserve="1" userDrawn="1">
  <p:cSld name="25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43"/>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152526" y="400540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60727423"/>
      </p:ext>
    </p:extLst>
  </p:cSld>
  <p:clrMapOvr>
    <a:masterClrMapping/>
  </p:clrMapOvr>
  <p:timing>
    <p:tnLst>
      <p:par>
        <p:cTn id="1" dur="indefinite" restart="never" nodeType="tmRoot"/>
      </p:par>
    </p:tnLst>
  </p:timing>
</p:sldLayout>
</file>

<file path=ppt/slideLayouts/slideLayout692.xml><?xml version="1.0" encoding="utf-8"?>
<p:sldLayout xmlns:a="http://schemas.openxmlformats.org/drawingml/2006/main" xmlns:r="http://schemas.openxmlformats.org/officeDocument/2006/relationships" xmlns:p="http://schemas.openxmlformats.org/presentationml/2006/main" preserve="1" userDrawn="1">
  <p:cSld name="25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04153860"/>
      </p:ext>
    </p:extLst>
  </p:cSld>
  <p:clrMapOvr>
    <a:masterClrMapping/>
  </p:clrMapOvr>
  <p:timing>
    <p:tnLst>
      <p:par>
        <p:cTn id="1" dur="indefinite" restart="never" nodeType="tmRoot"/>
      </p:par>
    </p:tnLst>
  </p:timing>
</p:sldLayout>
</file>

<file path=ppt/slideLayouts/slideLayout693.xml><?xml version="1.0" encoding="utf-8"?>
<p:sldLayout xmlns:a="http://schemas.openxmlformats.org/drawingml/2006/main" xmlns:r="http://schemas.openxmlformats.org/officeDocument/2006/relationships" xmlns:p="http://schemas.openxmlformats.org/presentationml/2006/main" preserve="1" userDrawn="1">
  <p:cSld name="25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28107076"/>
      </p:ext>
    </p:extLst>
  </p:cSld>
  <p:clrMapOvr>
    <a:masterClrMapping/>
  </p:clrMapOvr>
  <p:timing>
    <p:tnLst>
      <p:par>
        <p:cTn id="1" dur="indefinite" restart="never" nodeType="tmRoot"/>
      </p:par>
    </p:tnLst>
  </p:timing>
</p:sldLayout>
</file>

<file path=ppt/slideLayouts/slideLayout694.xml><?xml version="1.0" encoding="utf-8"?>
<p:sldLayout xmlns:a="http://schemas.openxmlformats.org/drawingml/2006/main" xmlns:r="http://schemas.openxmlformats.org/officeDocument/2006/relationships" xmlns:p="http://schemas.openxmlformats.org/presentationml/2006/main" preserve="1" userDrawn="1">
  <p:cSld name="25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21" y="1882732"/>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43636648"/>
      </p:ext>
    </p:extLst>
  </p:cSld>
  <p:clrMapOvr>
    <a:masterClrMapping/>
  </p:clrMapOvr>
  <p:timing>
    <p:tnLst>
      <p:par>
        <p:cTn id="1" dur="indefinite" restart="never" nodeType="tmRoot"/>
      </p:par>
    </p:tnLst>
  </p:timing>
</p:sldLayout>
</file>

<file path=ppt/slideLayouts/slideLayout695.xml><?xml version="1.0" encoding="utf-8"?>
<p:sldLayout xmlns:a="http://schemas.openxmlformats.org/drawingml/2006/main" xmlns:r="http://schemas.openxmlformats.org/officeDocument/2006/relationships" xmlns:p="http://schemas.openxmlformats.org/presentationml/2006/main" preserve="1" userDrawn="1">
  <p:cSld name="25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66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4957866" y="184066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768206"/>
      </p:ext>
    </p:extLst>
  </p:cSld>
  <p:clrMapOvr>
    <a:masterClrMapping/>
  </p:clrMapOvr>
  <p:timing>
    <p:tnLst>
      <p:par>
        <p:cTn id="1" dur="indefinite" restart="never" nodeType="tmRoot"/>
      </p:par>
    </p:tnLst>
  </p:timing>
</p:sldLayout>
</file>

<file path=ppt/slideLayouts/slideLayout696.xml><?xml version="1.0" encoding="utf-8"?>
<p:sldLayout xmlns:a="http://schemas.openxmlformats.org/drawingml/2006/main" xmlns:r="http://schemas.openxmlformats.org/officeDocument/2006/relationships" xmlns:p="http://schemas.openxmlformats.org/presentationml/2006/main" preserve="1" userDrawn="1">
  <p:cSld name="25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19722608"/>
      </p:ext>
    </p:extLst>
  </p:cSld>
  <p:clrMapOvr>
    <a:masterClrMapping/>
  </p:clrMapOvr>
  <p:timing>
    <p:tnLst>
      <p:par>
        <p:cTn id="1" dur="indefinite" restart="never" nodeType="tmRoot"/>
      </p:par>
    </p:tnLst>
  </p:timing>
</p:sldLayout>
</file>

<file path=ppt/slideLayouts/slideLayout697.xml><?xml version="1.0" encoding="utf-8"?>
<p:sldLayout xmlns:a="http://schemas.openxmlformats.org/drawingml/2006/main" xmlns:r="http://schemas.openxmlformats.org/officeDocument/2006/relationships" xmlns:p="http://schemas.openxmlformats.org/presentationml/2006/main" userDrawn="1">
  <p:cSld name="2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784037653"/>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preserve="1" userDrawn="1">
  <p:cSld name="9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908270"/>
      </p:ext>
    </p:extLst>
  </p:cSld>
  <p:clrMapOvr>
    <a:masterClrMapping/>
  </p:clrMapOvr>
  <p:timing>
    <p:tnLst>
      <p:par>
        <p:cTn id="1" dur="indefinite" restart="never" nodeType="tmRoot"/>
      </p:par>
    </p:tnLst>
  </p:timing>
</p:sldLayout>
</file>

<file path=ppt/slideLayouts/slideLayout699.xml><?xml version="1.0" encoding="utf-8"?>
<p:sldLayout xmlns:a="http://schemas.openxmlformats.org/drawingml/2006/main" xmlns:r="http://schemas.openxmlformats.org/officeDocument/2006/relationships" xmlns:p="http://schemas.openxmlformats.org/presentationml/2006/main" userDrawn="1">
  <p:cSld name="2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950064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27/09/2022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0540848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87117090"/>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preserve="1" userDrawn="1">
  <p:cSld name="9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6836948"/>
      </p:ext>
    </p:extLst>
  </p:cSld>
  <p:clrMapOvr>
    <a:masterClrMapping/>
  </p:clrMapOvr>
  <p:timing>
    <p:tnLst>
      <p:par>
        <p:cTn id="1" dur="indefinite" restart="never" nodeType="tmRoot"/>
      </p:par>
    </p:tnLst>
  </p:timing>
</p:sldLayout>
</file>

<file path=ppt/slideLayouts/slideLayout701.xml><?xml version="1.0" encoding="utf-8"?>
<p:sldLayout xmlns:a="http://schemas.openxmlformats.org/drawingml/2006/main" xmlns:r="http://schemas.openxmlformats.org/officeDocument/2006/relationships" xmlns:p="http://schemas.openxmlformats.org/presentationml/2006/main" userDrawn="1">
  <p:cSld name="2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051297474"/>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preserve="1" userDrawn="1">
  <p:cSld name="9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8530689"/>
      </p:ext>
    </p:extLst>
  </p:cSld>
  <p:clrMapOvr>
    <a:masterClrMapping/>
  </p:clrMapOvr>
  <p:timing>
    <p:tnLst>
      <p:par>
        <p:cTn id="1" dur="indefinite" restart="never" nodeType="tmRoot"/>
      </p:par>
    </p:tnLst>
  </p:timing>
</p:sldLayout>
</file>

<file path=ppt/slideLayouts/slideLayout703.xml><?xml version="1.0" encoding="utf-8"?>
<p:sldLayout xmlns:a="http://schemas.openxmlformats.org/drawingml/2006/main" xmlns:r="http://schemas.openxmlformats.org/officeDocument/2006/relationships" xmlns:p="http://schemas.openxmlformats.org/presentationml/2006/main" userDrawn="1">
  <p:cSld name="2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398785471"/>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preserve="1" userDrawn="1">
  <p:cSld name="9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9184214"/>
      </p:ext>
    </p:extLst>
  </p:cSld>
  <p:clrMapOvr>
    <a:masterClrMapping/>
  </p:clrMapOvr>
  <p:timing>
    <p:tnLst>
      <p:par>
        <p:cTn id="1" dur="indefinite" restart="never" nodeType="tmRoot"/>
      </p:par>
    </p:tnLst>
  </p:timing>
</p:sldLayout>
</file>

<file path=ppt/slideLayouts/slideLayout705.xml><?xml version="1.0" encoding="utf-8"?>
<p:sldLayout xmlns:a="http://schemas.openxmlformats.org/drawingml/2006/main" xmlns:r="http://schemas.openxmlformats.org/officeDocument/2006/relationships" xmlns:p="http://schemas.openxmlformats.org/presentationml/2006/main" userDrawn="1">
  <p:cSld name="2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246090974"/>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preserve="1" userDrawn="1">
  <p:cSld name="9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252506"/>
      </p:ext>
    </p:extLst>
  </p:cSld>
  <p:clrMapOvr>
    <a:masterClrMapping/>
  </p:clrMapOvr>
  <p:timing>
    <p:tnLst>
      <p:par>
        <p:cTn id="1" dur="indefinite" restart="never" nodeType="tmRoot"/>
      </p:par>
    </p:tnLst>
  </p:timing>
</p:sldLayout>
</file>

<file path=ppt/slideLayouts/slideLayout707.xml><?xml version="1.0" encoding="utf-8"?>
<p:sldLayout xmlns:a="http://schemas.openxmlformats.org/drawingml/2006/main" xmlns:r="http://schemas.openxmlformats.org/officeDocument/2006/relationships" xmlns:p="http://schemas.openxmlformats.org/presentationml/2006/main" userDrawn="1">
  <p:cSld name="26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6356486"/>
            <a:ext cx="2057400" cy="365125"/>
          </a:xfrm>
          <a:prstGeom prst="rect">
            <a:avLst/>
          </a:prstGeom>
        </p:spPr>
        <p:txBody>
          <a:bodyPr/>
          <a:lstStyle/>
          <a:p>
            <a:fld id="{32BF82D2-7A68-459D-A996-9BDDA2518FA4}" type="datetimeFigureOut">
              <a:rPr lang="zh-CN" altLang="en-US">
                <a:solidFill>
                  <a:prstClr val="black">
                    <a:tint val="75000"/>
                  </a:prstClr>
                </a:solidFill>
              </a:rPr>
              <a:pPr/>
              <a:t>2022/9/27</a:t>
            </a:fld>
            <a:endParaRPr lang="zh-CN" altLang="en-US">
              <a:solidFill>
                <a:prstClr val="black">
                  <a:tint val="75000"/>
                </a:prstClr>
              </a:solidFill>
            </a:endParaRPr>
          </a:p>
        </p:txBody>
      </p:sp>
      <p:sp>
        <p:nvSpPr>
          <p:cNvPr id="4" name="页脚占位符 3"/>
          <p:cNvSpPr>
            <a:spLocks noGrp="1"/>
          </p:cNvSpPr>
          <p:nvPr>
            <p:ph type="ftr" sz="quarter" idx="11"/>
          </p:nvPr>
        </p:nvSpPr>
        <p:spPr>
          <a:xfrm>
            <a:off x="3028950" y="6356486"/>
            <a:ext cx="30861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6457950" y="6356486"/>
            <a:ext cx="2057400" cy="365125"/>
          </a:xfrm>
          <a:prstGeom prst="rect">
            <a:avLst/>
          </a:prstGeom>
        </p:spPr>
        <p:txBody>
          <a:bodyPr/>
          <a:lstStyle/>
          <a:p>
            <a:fld id="{3E01EE5D-26FB-46D5-A381-ECFB35BF1D34}" type="slidenum">
              <a:rPr lang="zh-CN" altLang="en-US">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15785298"/>
      </p:ext>
    </p:extLst>
  </p:cSld>
  <p:clrMapOvr>
    <a:masterClrMapping/>
  </p:clrMapOvr>
  <p:timing>
    <p:tnLst>
      <p:par>
        <p:cTn id="1" dur="indefinite" restart="never" nodeType="tmRoot"/>
      </p:par>
    </p:tnLst>
  </p:timing>
</p:sldLayout>
</file>

<file path=ppt/slideLayouts/slideLayout708.xml><?xml version="1.0" encoding="utf-8"?>
<p:sldLayout xmlns:a="http://schemas.openxmlformats.org/drawingml/2006/main" xmlns:r="http://schemas.openxmlformats.org/officeDocument/2006/relationships" xmlns:p="http://schemas.openxmlformats.org/presentationml/2006/main" userDrawn="1">
  <p:cSld name="2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a:solidFill>
                  <a:prstClr val="black">
                    <a:tint val="75000"/>
                  </a:prstClr>
                </a:solidFill>
                <a:cs typeface="+mn-cs"/>
              </a:defRPr>
            </a:lvl1pPr>
          </a:lstStyle>
          <a:p>
            <a:pPr>
              <a:defRPr/>
            </a:pPr>
            <a:fld id="{0C6303A0-9065-42AF-906A-DE1E800FE257}"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cs typeface="+mn-cs"/>
              </a:defRPr>
            </a:lvl1pPr>
          </a:lstStyle>
          <a:p>
            <a:pPr>
              <a:defRPr/>
            </a:pPr>
            <a:fld id="{2AD3D7CA-7BD8-4738-B6AB-718737AA462A}" type="slidenum">
              <a:rPr lang="zh-CN" altLang="en-US"/>
              <a:pPr>
                <a:defRPr/>
              </a:pPr>
              <a:t>‹#›</a:t>
            </a:fld>
            <a:endParaRPr lang="zh-CN" altLang="en-US"/>
          </a:p>
        </p:txBody>
      </p:sp>
    </p:spTree>
    <p:extLst>
      <p:ext uri="{BB962C8B-B14F-4D97-AF65-F5344CB8AC3E}">
        <p14:creationId xmlns:p14="http://schemas.microsoft.com/office/powerpoint/2010/main" val="3874664754"/>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preserve="1" userDrawn="1">
  <p:cSld name="2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3" y="0"/>
            <a:ext cx="94964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23435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6725574"/>
      </p:ext>
    </p:extLst>
  </p:cSld>
  <p:clrMapOvr>
    <a:masterClrMapping/>
  </p:clrMapOvr>
  <p:timing>
    <p:tnLst>
      <p:par>
        <p:cTn id="1" dur="indefinite" restart="never" nodeType="tmRoot"/>
      </p:par>
    </p:tnLst>
  </p:timing>
</p:sldLayout>
</file>

<file path=ppt/slideLayouts/slideLayout710.xml><?xml version="1.0" encoding="utf-8"?>
<p:sldLayout xmlns:a="http://schemas.openxmlformats.org/drawingml/2006/main" xmlns:r="http://schemas.openxmlformats.org/officeDocument/2006/relationships" xmlns:p="http://schemas.openxmlformats.org/presentationml/2006/main" preserve="1" userDrawn="1">
  <p:cSld name="6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2" y="16"/>
            <a:ext cx="9525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658288"/>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preserve="1" userDrawn="1">
  <p:cSld name="2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450"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3269497"/>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userDrawn="1">
  <p:cSld name="2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3ACFC516-0EBD-4852-9DFD-FFC809B16810}"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855DB59F-0B7A-4009-ADD8-CBB6E0E22669}" type="slidenum">
              <a:rPr lang="zh-CN" altLang="en-US"/>
              <a:pPr>
                <a:defRPr/>
              </a:pPr>
              <a:t>‹#›</a:t>
            </a:fld>
            <a:endParaRPr lang="zh-CN" altLang="en-US"/>
          </a:p>
        </p:txBody>
      </p:sp>
    </p:spTree>
    <p:extLst>
      <p:ext uri="{BB962C8B-B14F-4D97-AF65-F5344CB8AC3E}">
        <p14:creationId xmlns:p14="http://schemas.microsoft.com/office/powerpoint/2010/main" val="2280053955"/>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userDrawn="1">
  <p:cSld name="2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560489294"/>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userDrawn="1">
  <p:cSld name="6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2175033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15.xml><?xml version="1.0" encoding="utf-8"?>
<p:sldLayout xmlns:a="http://schemas.openxmlformats.org/drawingml/2006/main" xmlns:r="http://schemas.openxmlformats.org/officeDocument/2006/relationships" xmlns:p="http://schemas.openxmlformats.org/presentationml/2006/main" userDrawn="1">
  <p:cSld name="2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a:solidFill>
                  <a:prstClr val="black">
                    <a:tint val="75000"/>
                  </a:prstClr>
                </a:solidFill>
              </a:defRPr>
            </a:lvl1pPr>
          </a:lstStyle>
          <a:p>
            <a:pPr>
              <a:defRPr/>
            </a:pPr>
            <a:fld id="{233108B3-3C5F-434E-B7C6-124BB30C5988}"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a:defRPr/>
            </a:pPr>
            <a:fld id="{0FCC38CE-CFED-41E2-93E2-A213294AFB8B}" type="slidenum">
              <a:rPr lang="zh-CN" altLang="en-US"/>
              <a:pPr>
                <a:defRPr/>
              </a:pPr>
              <a:t>‹#›</a:t>
            </a:fld>
            <a:endParaRPr lang="zh-CN" altLang="en-US"/>
          </a:p>
        </p:txBody>
      </p:sp>
    </p:spTree>
    <p:extLst>
      <p:ext uri="{BB962C8B-B14F-4D97-AF65-F5344CB8AC3E}">
        <p14:creationId xmlns:p14="http://schemas.microsoft.com/office/powerpoint/2010/main" val="356401146"/>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showMasterSp="0" preserve="1" userDrawn="1">
  <p:cSld name="26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950438"/>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preserve="1" userDrawn="1">
  <p:cSld name="2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43"/>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152526" y="400540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06728252"/>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preserve="1" userDrawn="1">
  <p:cSld name="27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66475966"/>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preserve="1" userDrawn="1">
  <p:cSld name="27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761176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91331631"/>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preserve="1" userDrawn="1">
  <p:cSld name="27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21" y="1882732"/>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67794215"/>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preserve="1" userDrawn="1">
  <p:cSld name="27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66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4957866" y="184066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12983854"/>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preserve="1" userDrawn="1">
  <p:cSld name="27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032940887"/>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userDrawn="1">
  <p:cSld name="2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2673636993"/>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preserve="1" userDrawn="1">
  <p:cSld name="10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473381"/>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userDrawn="1">
  <p:cSld name="2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181464165"/>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preserve="1" userDrawn="1">
  <p:cSld name="10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4365546"/>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userDrawn="1">
  <p:cSld name="2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3738844592"/>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preserve="1" userDrawn="1">
  <p:cSld name="10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05748217"/>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userDrawn="1">
  <p:cSld name="2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36009846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626046"/>
      </p:ext>
    </p:extLst>
  </p:cSld>
  <p:clrMapOvr>
    <a:masterClrMapping/>
  </p:clrMapOvr>
  <p:timing>
    <p:tnLst>
      <p:par>
        <p:cTn id="1" dur="indefinite" restart="never" nodeType="tmRoot"/>
      </p:par>
    </p:tnLst>
  </p:timing>
</p:sldLayout>
</file>

<file path=ppt/slideLayouts/slideLayout730.xml><?xml version="1.0" encoding="utf-8"?>
<p:sldLayout xmlns:a="http://schemas.openxmlformats.org/drawingml/2006/main" xmlns:r="http://schemas.openxmlformats.org/officeDocument/2006/relationships" xmlns:p="http://schemas.openxmlformats.org/presentationml/2006/main" preserve="1" userDrawn="1">
  <p:cSld name="10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5807239"/>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userDrawn="1">
  <p:cSld name="2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1725845851"/>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preserve="1" userDrawn="1">
  <p:cSld name="10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5252097"/>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showMasterSp="0" preserve="1" userDrawn="1">
  <p:cSld name="28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422480"/>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preserve="1" userDrawn="1">
  <p:cSld name="2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43"/>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152526" y="400540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876544514"/>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preserve="1" userDrawn="1">
  <p:cSld name="28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0205465"/>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preserve="1" userDrawn="1">
  <p:cSld name="28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161859"/>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preserve="1" userDrawn="1">
  <p:cSld name="28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21" y="1882732"/>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27563243"/>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preserve="1" userDrawn="1">
  <p:cSld name="28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66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4957866" y="184066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887405665"/>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preserve="1" userDrawn="1">
  <p:cSld name="28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045748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255979208"/>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userDrawn="1">
  <p:cSld name="2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2328247639"/>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preserve="1" userDrawn="1">
  <p:cSld name="10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0526901"/>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userDrawn="1">
  <p:cSld name="2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1162053580"/>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preserve="1" userDrawn="1">
  <p:cSld name="10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306411"/>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userDrawn="1">
  <p:cSld name="2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1109195093"/>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preserve="1" userDrawn="1">
  <p:cSld name="10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9720950"/>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userDrawn="1">
  <p:cSld name="2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952891830"/>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preserve="1" userDrawn="1">
  <p:cSld name="10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962440"/>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userDrawn="1">
  <p:cSld name="2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2006260623"/>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preserve="1" userDrawn="1">
  <p:cSld name="10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01753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4779077"/>
      </p:ext>
    </p:extLst>
  </p:cSld>
  <p:clrMapOvr>
    <a:masterClrMapping/>
  </p:clrMapOvr>
  <p:timing>
    <p:tnLst>
      <p:par>
        <p:cTn id="1" dur="indefinite" restart="never" nodeType="tmRoot"/>
      </p:par>
    </p:tnLst>
  </p:timing>
</p:sldLayout>
</file>

<file path=ppt/slideLayouts/slideLayout750.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2022/9/27</a:t>
            </a:fld>
            <a:endParaRPr lang="zh-CN" altLang="en-US">
              <a:solidFill>
                <a:srgbClr val="5F5F5F"/>
              </a:solidFill>
            </a:endParaRPr>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1290756309"/>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userDrawn="1">
  <p:cSld name="2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3502570812"/>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preserve="1" userDrawn="1">
  <p:cSld name="2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9978594"/>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preserve="1" userDrawn="1">
  <p:cSld name="6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15"/>
            <a:ext cx="9525000"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8781539"/>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preserve="1" userDrawn="1">
  <p:cSld name="2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6272574"/>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userDrawn="1">
  <p:cSld name="2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1947469483"/>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userDrawn="1">
  <p:cSld name="2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552026644"/>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userDrawn="1">
  <p:cSld name="6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801678"/>
      </p:ext>
    </p:extLst>
  </p:cSld>
  <p:clrMapOvr>
    <a:masterClrMapping/>
  </p:clrMapOvr>
  <p:transition spd="slow" advClick="0" advTm="0">
    <p:random/>
  </p:transition>
</p:sldLayout>
</file>

<file path=ppt/slideLayouts/slideLayout758.xml><?xml version="1.0" encoding="utf-8"?>
<p:sldLayout xmlns:a="http://schemas.openxmlformats.org/drawingml/2006/main" xmlns:r="http://schemas.openxmlformats.org/officeDocument/2006/relationships" xmlns:p="http://schemas.openxmlformats.org/presentationml/2006/main" userDrawn="1">
  <p:cSld name="2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895001023"/>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showMasterSp="0" preserve="1" userDrawn="1">
  <p:cSld name="29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5836133"/>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860500275"/>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preserve="1" userDrawn="1">
  <p:cSld name="2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43"/>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152526" y="400540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7283133"/>
      </p:ext>
    </p:extLst>
  </p:cSld>
  <p:clrMapOvr>
    <a:masterClrMapping/>
  </p:clrMapOvr>
  <p:timing>
    <p:tnLst>
      <p:par>
        <p:cTn id="1" dur="indefinite" restart="never" nodeType="tmRoot"/>
      </p:par>
    </p:tnLst>
  </p:timing>
</p:sldLayout>
</file>

<file path=ppt/slideLayouts/slideLayout761.xml><?xml version="1.0" encoding="utf-8"?>
<p:sldLayout xmlns:a="http://schemas.openxmlformats.org/drawingml/2006/main" xmlns:r="http://schemas.openxmlformats.org/officeDocument/2006/relationships" xmlns:p="http://schemas.openxmlformats.org/presentationml/2006/main" preserve="1" userDrawn="1">
  <p:cSld name="29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2270227"/>
      </p:ext>
    </p:extLst>
  </p:cSld>
  <p:clrMapOvr>
    <a:masterClrMapping/>
  </p:clrMapOvr>
  <p:timing>
    <p:tnLst>
      <p:par>
        <p:cTn id="1" dur="indefinite" restart="never" nodeType="tmRoot"/>
      </p:par>
    </p:tnLst>
  </p:timing>
</p:sldLayout>
</file>

<file path=ppt/slideLayouts/slideLayout762.xml><?xml version="1.0" encoding="utf-8"?>
<p:sldLayout xmlns:a="http://schemas.openxmlformats.org/drawingml/2006/main" xmlns:r="http://schemas.openxmlformats.org/officeDocument/2006/relationships" xmlns:p="http://schemas.openxmlformats.org/presentationml/2006/main" preserve="1" userDrawn="1">
  <p:cSld name="30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712928410"/>
      </p:ext>
    </p:extLst>
  </p:cSld>
  <p:clrMapOvr>
    <a:masterClrMapping/>
  </p:clrMapOvr>
  <p:timing>
    <p:tnLst>
      <p:par>
        <p:cTn id="1" dur="indefinite" restart="never" nodeType="tmRoot"/>
      </p:par>
    </p:tnLst>
  </p:timing>
</p:sldLayout>
</file>

<file path=ppt/slideLayouts/slideLayout763.xml><?xml version="1.0" encoding="utf-8"?>
<p:sldLayout xmlns:a="http://schemas.openxmlformats.org/drawingml/2006/main" xmlns:r="http://schemas.openxmlformats.org/officeDocument/2006/relationships" xmlns:p="http://schemas.openxmlformats.org/presentationml/2006/main" preserve="1" userDrawn="1">
  <p:cSld name="30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21" y="1882732"/>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01187641"/>
      </p:ext>
    </p:extLst>
  </p:cSld>
  <p:clrMapOvr>
    <a:masterClrMapping/>
  </p:clrMapOvr>
  <p:timing>
    <p:tnLst>
      <p:par>
        <p:cTn id="1" dur="indefinite" restart="never" nodeType="tmRoot"/>
      </p:par>
    </p:tnLst>
  </p:timing>
</p:sldLayout>
</file>

<file path=ppt/slideLayouts/slideLayout764.xml><?xml version="1.0" encoding="utf-8"?>
<p:sldLayout xmlns:a="http://schemas.openxmlformats.org/drawingml/2006/main" xmlns:r="http://schemas.openxmlformats.org/officeDocument/2006/relationships" xmlns:p="http://schemas.openxmlformats.org/presentationml/2006/main" preserve="1" userDrawn="1">
  <p:cSld name="30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66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4957866" y="184066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67636148"/>
      </p:ext>
    </p:extLst>
  </p:cSld>
  <p:clrMapOvr>
    <a:masterClrMapping/>
  </p:clrMapOvr>
  <p:timing>
    <p:tnLst>
      <p:par>
        <p:cTn id="1" dur="indefinite" restart="never" nodeType="tmRoot"/>
      </p:par>
    </p:tnLst>
  </p:timing>
</p:sldLayout>
</file>

<file path=ppt/slideLayouts/slideLayout765.xml><?xml version="1.0" encoding="utf-8"?>
<p:sldLayout xmlns:a="http://schemas.openxmlformats.org/drawingml/2006/main" xmlns:r="http://schemas.openxmlformats.org/officeDocument/2006/relationships" xmlns:p="http://schemas.openxmlformats.org/presentationml/2006/main" preserve="1" userDrawn="1">
  <p:cSld name="30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19911512"/>
      </p:ext>
    </p:extLst>
  </p:cSld>
  <p:clrMapOvr>
    <a:masterClrMapping/>
  </p:clrMapOvr>
  <p:timing>
    <p:tnLst>
      <p:par>
        <p:cTn id="1" dur="indefinite" restart="never" nodeType="tmRoot"/>
      </p:par>
    </p:tnLst>
  </p:timing>
</p:sldLayout>
</file>

<file path=ppt/slideLayouts/slideLayout766.xml><?xml version="1.0" encoding="utf-8"?>
<p:sldLayout xmlns:a="http://schemas.openxmlformats.org/drawingml/2006/main" xmlns:r="http://schemas.openxmlformats.org/officeDocument/2006/relationships" xmlns:p="http://schemas.openxmlformats.org/presentationml/2006/main" userDrawn="1">
  <p:cSld name="3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2022/9/27</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4262971227"/>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preserve="1" userDrawn="1">
  <p:cSld name="1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588967"/>
      </p:ext>
    </p:extLst>
  </p:cSld>
  <p:clrMapOvr>
    <a:masterClrMapping/>
  </p:clrMapOvr>
  <p:timing>
    <p:tnLst>
      <p:par>
        <p:cTn id="1" dur="indefinite" restart="never" nodeType="tmRoot"/>
      </p:par>
    </p:tnLst>
  </p:timing>
</p:sldLayout>
</file>

<file path=ppt/slideLayouts/slideLayout768.xml><?xml version="1.0" encoding="utf-8"?>
<p:sldLayout xmlns:a="http://schemas.openxmlformats.org/drawingml/2006/main" xmlns:r="http://schemas.openxmlformats.org/officeDocument/2006/relationships" xmlns:p="http://schemas.openxmlformats.org/presentationml/2006/main" userDrawn="1">
  <p:cSld name="3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2022/9/27</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501675365"/>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preserve="1" userDrawn="1">
  <p:cSld name="1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059456"/>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43008699"/>
      </p:ext>
    </p:extLst>
  </p:cSld>
  <p:clrMapOvr>
    <a:masterClrMapping/>
  </p:clrMapOvr>
  <p:timing>
    <p:tnLst>
      <p:par>
        <p:cTn id="1" dur="indefinite" restart="never" nodeType="tmRoot"/>
      </p:par>
    </p:tnLst>
  </p:timing>
</p:sldLayout>
</file>

<file path=ppt/slideLayouts/slideLayout770.xml><?xml version="1.0" encoding="utf-8"?>
<p:sldLayout xmlns:a="http://schemas.openxmlformats.org/drawingml/2006/main" xmlns:r="http://schemas.openxmlformats.org/officeDocument/2006/relationships" xmlns:p="http://schemas.openxmlformats.org/presentationml/2006/main" userDrawn="1">
  <p:cSld name="3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2022/9/27</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380285131"/>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preserve="1" userDrawn="1">
  <p:cSld name="1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800122"/>
      </p:ext>
    </p:extLst>
  </p:cSld>
  <p:clrMapOvr>
    <a:masterClrMapping/>
  </p:clrMapOvr>
  <p:timing>
    <p:tnLst>
      <p:par>
        <p:cTn id="1" dur="indefinite" restart="never" nodeType="tmRoot"/>
      </p:par>
    </p:tnLst>
  </p:timing>
</p:sldLayout>
</file>

<file path=ppt/slideLayouts/slideLayout772.xml><?xml version="1.0" encoding="utf-8"?>
<p:sldLayout xmlns:a="http://schemas.openxmlformats.org/drawingml/2006/main" xmlns:r="http://schemas.openxmlformats.org/officeDocument/2006/relationships" xmlns:p="http://schemas.openxmlformats.org/presentationml/2006/main" userDrawn="1">
  <p:cSld name="3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2022/9/27</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417633989"/>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preserve="1" userDrawn="1">
  <p:cSld name="1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724256"/>
      </p:ext>
    </p:extLst>
  </p:cSld>
  <p:clrMapOvr>
    <a:masterClrMapping/>
  </p:clrMapOvr>
  <p:timing>
    <p:tnLst>
      <p:par>
        <p:cTn id="1" dur="indefinite" restart="never" nodeType="tmRoot"/>
      </p:par>
    </p:tnLst>
  </p:timing>
</p:sldLayout>
</file>

<file path=ppt/slideLayouts/slideLayout774.xml><?xml version="1.0" encoding="utf-8"?>
<p:sldLayout xmlns:a="http://schemas.openxmlformats.org/drawingml/2006/main" xmlns:r="http://schemas.openxmlformats.org/officeDocument/2006/relationships" xmlns:p="http://schemas.openxmlformats.org/presentationml/2006/main" userDrawn="1">
  <p:cSld name="3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2022/9/27</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529384838"/>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preserve="1" userDrawn="1">
  <p:cSld name="1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993719"/>
      </p:ext>
    </p:extLst>
  </p:cSld>
  <p:clrMapOvr>
    <a:masterClrMapping/>
  </p:clrMapOvr>
  <p:timing>
    <p:tnLst>
      <p:par>
        <p:cTn id="1" dur="indefinite" restart="never" nodeType="tmRoot"/>
      </p:par>
    </p:tnLst>
  </p:timing>
</p:sldLayout>
</file>

<file path=ppt/slideLayouts/slideLayout776.xml><?xml version="1.0" encoding="utf-8"?>
<p:sldLayout xmlns:a="http://schemas.openxmlformats.org/drawingml/2006/main" xmlns:r="http://schemas.openxmlformats.org/officeDocument/2006/relationships" xmlns:p="http://schemas.openxmlformats.org/presentationml/2006/main" showMasterSp="0" preserve="1" userDrawn="1">
  <p:cSld name="30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724900"/>
      </p:ext>
    </p:extLst>
  </p:cSld>
  <p:clrMapOvr>
    <a:masterClrMapping/>
  </p:clrMapOvr>
  <p:timing>
    <p:tnLst>
      <p:par>
        <p:cTn id="1" dur="indefinite" restart="never" nodeType="tmRoot"/>
      </p:par>
    </p:tnLst>
  </p:timing>
</p:sldLayout>
</file>

<file path=ppt/slideLayouts/slideLayout777.xml><?xml version="1.0" encoding="utf-8"?>
<p:sldLayout xmlns:a="http://schemas.openxmlformats.org/drawingml/2006/main" xmlns:r="http://schemas.openxmlformats.org/officeDocument/2006/relationships" xmlns:p="http://schemas.openxmlformats.org/presentationml/2006/main" preserve="1" userDrawn="1">
  <p:cSld name="3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43"/>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152526" y="400540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6564248"/>
      </p:ext>
    </p:extLst>
  </p:cSld>
  <p:clrMapOvr>
    <a:masterClrMapping/>
  </p:clrMapOvr>
  <p:timing>
    <p:tnLst>
      <p:par>
        <p:cTn id="1" dur="indefinite" restart="never" nodeType="tmRoot"/>
      </p:par>
    </p:tnLst>
  </p:timing>
</p:sldLayout>
</file>

<file path=ppt/slideLayouts/slideLayout778.xml><?xml version="1.0" encoding="utf-8"?>
<p:sldLayout xmlns:a="http://schemas.openxmlformats.org/drawingml/2006/main" xmlns:r="http://schemas.openxmlformats.org/officeDocument/2006/relationships" xmlns:p="http://schemas.openxmlformats.org/presentationml/2006/main" preserve="1" userDrawn="1">
  <p:cSld name="31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06997851"/>
      </p:ext>
    </p:extLst>
  </p:cSld>
  <p:clrMapOvr>
    <a:masterClrMapping/>
  </p:clrMapOvr>
  <p:timing>
    <p:tnLst>
      <p:par>
        <p:cTn id="1" dur="indefinite" restart="never" nodeType="tmRoot"/>
      </p:par>
    </p:tnLst>
  </p:timing>
</p:sldLayout>
</file>

<file path=ppt/slideLayouts/slideLayout779.xml><?xml version="1.0" encoding="utf-8"?>
<p:sldLayout xmlns:a="http://schemas.openxmlformats.org/drawingml/2006/main" xmlns:r="http://schemas.openxmlformats.org/officeDocument/2006/relationships" xmlns:p="http://schemas.openxmlformats.org/presentationml/2006/main" preserve="1" userDrawn="1">
  <p:cSld name="31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87406965"/>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54107249"/>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preserve="1" userDrawn="1">
  <p:cSld name="31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21" y="1882732"/>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64203282"/>
      </p:ext>
    </p:extLst>
  </p:cSld>
  <p:clrMapOvr>
    <a:masterClrMapping/>
  </p:clrMapOvr>
  <p:timing>
    <p:tnLst>
      <p:par>
        <p:cTn id="1" dur="indefinite" restart="never" nodeType="tmRoot"/>
      </p:par>
    </p:tnLst>
  </p:timing>
</p:sldLayout>
</file>

<file path=ppt/slideLayouts/slideLayout781.xml><?xml version="1.0" encoding="utf-8"?>
<p:sldLayout xmlns:a="http://schemas.openxmlformats.org/drawingml/2006/main" xmlns:r="http://schemas.openxmlformats.org/officeDocument/2006/relationships" xmlns:p="http://schemas.openxmlformats.org/presentationml/2006/main" preserve="1" userDrawn="1">
  <p:cSld name="31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66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4957866" y="184066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24034296"/>
      </p:ext>
    </p:extLst>
  </p:cSld>
  <p:clrMapOvr>
    <a:masterClrMapping/>
  </p:clrMapOvr>
  <p:timing>
    <p:tnLst>
      <p:par>
        <p:cTn id="1" dur="indefinite" restart="never" nodeType="tmRoot"/>
      </p:par>
    </p:tnLst>
  </p:timing>
</p:sldLayout>
</file>

<file path=ppt/slideLayouts/slideLayout782.xml><?xml version="1.0" encoding="utf-8"?>
<p:sldLayout xmlns:a="http://schemas.openxmlformats.org/drawingml/2006/main" xmlns:r="http://schemas.openxmlformats.org/officeDocument/2006/relationships" xmlns:p="http://schemas.openxmlformats.org/presentationml/2006/main" preserve="1" userDrawn="1">
  <p:cSld name="31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4434886"/>
      </p:ext>
    </p:extLst>
  </p:cSld>
  <p:clrMapOvr>
    <a:masterClrMapping/>
  </p:clrMapOvr>
  <p:timing>
    <p:tnLst>
      <p:par>
        <p:cTn id="1" dur="indefinite" restart="never" nodeType="tmRoot"/>
      </p:par>
    </p:tnLst>
  </p:timing>
</p:sldLayout>
</file>

<file path=ppt/slideLayouts/slideLayout783.xml><?xml version="1.0" encoding="utf-8"?>
<p:sldLayout xmlns:a="http://schemas.openxmlformats.org/drawingml/2006/main" xmlns:r="http://schemas.openxmlformats.org/officeDocument/2006/relationships" xmlns:p="http://schemas.openxmlformats.org/presentationml/2006/main" userDrawn="1">
  <p:cSld name="3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2022/9/27</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40306635"/>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preserve="1" userDrawn="1">
  <p:cSld name="1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355987"/>
      </p:ext>
    </p:extLst>
  </p:cSld>
  <p:clrMapOvr>
    <a:masterClrMapping/>
  </p:clrMapOvr>
  <p:timing>
    <p:tnLst>
      <p:par>
        <p:cTn id="1" dur="indefinite" restart="never" nodeType="tmRoot"/>
      </p:par>
    </p:tnLst>
  </p:timing>
</p:sldLayout>
</file>

<file path=ppt/slideLayouts/slideLayout785.xml><?xml version="1.0" encoding="utf-8"?>
<p:sldLayout xmlns:a="http://schemas.openxmlformats.org/drawingml/2006/main" xmlns:r="http://schemas.openxmlformats.org/officeDocument/2006/relationships" xmlns:p="http://schemas.openxmlformats.org/presentationml/2006/main" userDrawn="1">
  <p:cSld name="3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2022/9/27</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402071014"/>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preserve="1" userDrawn="1">
  <p:cSld name="1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3506289"/>
      </p:ext>
    </p:extLst>
  </p:cSld>
  <p:clrMapOvr>
    <a:masterClrMapping/>
  </p:clrMapOvr>
  <p:timing>
    <p:tnLst>
      <p:par>
        <p:cTn id="1" dur="indefinite" restart="never" nodeType="tmRoot"/>
      </p:par>
    </p:tnLst>
  </p:timing>
</p:sldLayout>
</file>

<file path=ppt/slideLayouts/slideLayout787.xml><?xml version="1.0" encoding="utf-8"?>
<p:sldLayout xmlns:a="http://schemas.openxmlformats.org/drawingml/2006/main" xmlns:r="http://schemas.openxmlformats.org/officeDocument/2006/relationships" xmlns:p="http://schemas.openxmlformats.org/presentationml/2006/main" userDrawn="1">
  <p:cSld name="3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2022/9/27</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805747900"/>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preserve="1" userDrawn="1">
  <p:cSld name="1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5133732"/>
      </p:ext>
    </p:extLst>
  </p:cSld>
  <p:clrMapOvr>
    <a:masterClrMapping/>
  </p:clrMapOvr>
  <p:timing>
    <p:tnLst>
      <p:par>
        <p:cTn id="1" dur="indefinite" restart="never" nodeType="tmRoot"/>
      </p:par>
    </p:tnLst>
  </p:timing>
</p:sldLayout>
</file>

<file path=ppt/slideLayouts/slideLayout789.xml><?xml version="1.0" encoding="utf-8"?>
<p:sldLayout xmlns:a="http://schemas.openxmlformats.org/drawingml/2006/main" xmlns:r="http://schemas.openxmlformats.org/officeDocument/2006/relationships" xmlns:p="http://schemas.openxmlformats.org/presentationml/2006/main" userDrawn="1">
  <p:cSld name="3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2022/9/27</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5008938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7350165"/>
      </p:ext>
    </p:extLst>
  </p:cSld>
  <p:clrMapOvr>
    <a:masterClrMapping/>
  </p:clrMapOvr>
  <p:timing>
    <p:tnLst>
      <p:par>
        <p:cTn id="1" dur="indefinite" restart="never" nodeType="tmRoot"/>
      </p:par>
    </p:tnLst>
  </p:timing>
</p:sldLayout>
</file>

<file path=ppt/slideLayouts/slideLayout790.xml><?xml version="1.0" encoding="utf-8"?>
<p:sldLayout xmlns:a="http://schemas.openxmlformats.org/drawingml/2006/main" xmlns:r="http://schemas.openxmlformats.org/officeDocument/2006/relationships" xmlns:p="http://schemas.openxmlformats.org/presentationml/2006/main" preserve="1" userDrawn="1">
  <p:cSld name="1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726878"/>
      </p:ext>
    </p:extLst>
  </p:cSld>
  <p:clrMapOvr>
    <a:masterClrMapping/>
  </p:clrMapOvr>
  <p:timing>
    <p:tnLst>
      <p:par>
        <p:cTn id="1" dur="indefinite" restart="never" nodeType="tmRoot"/>
      </p:par>
    </p:tnLst>
  </p:timing>
</p:sldLayout>
</file>

<file path=ppt/slideLayouts/slideLayout791.xml><?xml version="1.0" encoding="utf-8"?>
<p:sldLayout xmlns:a="http://schemas.openxmlformats.org/drawingml/2006/main" xmlns:r="http://schemas.openxmlformats.org/officeDocument/2006/relationships" xmlns:p="http://schemas.openxmlformats.org/presentationml/2006/main" userDrawn="1">
  <p:cSld name="3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2022/9/27</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101035323"/>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preserve="1" userDrawn="1">
  <p:cSld name="1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4206592"/>
      </p:ext>
    </p:extLst>
  </p:cSld>
  <p:clrMapOvr>
    <a:masterClrMapping/>
  </p:clrMapOvr>
  <p:timing>
    <p:tnLst>
      <p:par>
        <p:cTn id="1" dur="indefinite" restart="never" nodeType="tmRoot"/>
      </p:par>
    </p:tnLst>
  </p:timing>
</p:sldLayout>
</file>

<file path=ppt/slideLayouts/slideLayout793.xml><?xml version="1.0" encoding="utf-8"?>
<p:sldLayout xmlns:a="http://schemas.openxmlformats.org/drawingml/2006/main" xmlns:r="http://schemas.openxmlformats.org/officeDocument/2006/relationships" xmlns:p="http://schemas.openxmlformats.org/presentationml/2006/main" userDrawn="1">
  <p:cSld name="321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6356486"/>
            <a:ext cx="2057400" cy="365125"/>
          </a:xfrm>
          <a:prstGeom prst="rect">
            <a:avLst/>
          </a:prstGeom>
        </p:spPr>
        <p:txBody>
          <a:bodyPr/>
          <a:lstStyle/>
          <a:p>
            <a:pPr defTabSz="457200"/>
            <a:fld id="{32BF82D2-7A68-459D-A996-9BDDA2518FA4}" type="datetimeFigureOut">
              <a:rPr lang="zh-CN" altLang="en-US">
                <a:solidFill>
                  <a:prstClr val="black">
                    <a:tint val="75000"/>
                  </a:prstClr>
                </a:solidFill>
              </a:rPr>
              <a:pPr defTabSz="457200"/>
              <a:t>2022/9/27</a:t>
            </a:fld>
            <a:endParaRPr lang="zh-CN" altLang="en-US">
              <a:solidFill>
                <a:prstClr val="black">
                  <a:tint val="75000"/>
                </a:prstClr>
              </a:solidFill>
            </a:endParaRPr>
          </a:p>
        </p:txBody>
      </p:sp>
      <p:sp>
        <p:nvSpPr>
          <p:cNvPr id="4" name="页脚占位符 3"/>
          <p:cNvSpPr>
            <a:spLocks noGrp="1"/>
          </p:cNvSpPr>
          <p:nvPr>
            <p:ph type="ftr" sz="quarter" idx="11"/>
          </p:nvPr>
        </p:nvSpPr>
        <p:spPr>
          <a:xfrm>
            <a:off x="3028950" y="6356486"/>
            <a:ext cx="3086100" cy="365125"/>
          </a:xfrm>
          <a:prstGeom prst="rect">
            <a:avLst/>
          </a:prstGeom>
        </p:spPr>
        <p:txBody>
          <a:bodyPr/>
          <a:lstStyle/>
          <a:p>
            <a:pPr defTabSz="4572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6457950" y="6356486"/>
            <a:ext cx="2057400" cy="365125"/>
          </a:xfrm>
          <a:prstGeom prst="rect">
            <a:avLst/>
          </a:prstGeom>
        </p:spPr>
        <p:txBody>
          <a:bodyPr/>
          <a:lstStyle/>
          <a:p>
            <a:pPr defTabSz="457200"/>
            <a:fld id="{3E01EE5D-26FB-46D5-A381-ECFB35BF1D34}" type="slidenum">
              <a:rPr lang="zh-CN" altLang="en-US">
                <a:solidFill>
                  <a:prstClr val="black">
                    <a:tint val="75000"/>
                  </a:prstClr>
                </a:solidFill>
              </a:rPr>
              <a:pPr defTabSz="457200"/>
              <a:t>‹#›</a:t>
            </a:fld>
            <a:endParaRPr lang="zh-CN" altLang="en-US">
              <a:solidFill>
                <a:prstClr val="black">
                  <a:tint val="75000"/>
                </a:prstClr>
              </a:solidFill>
            </a:endParaRPr>
          </a:p>
        </p:txBody>
      </p:sp>
    </p:spTree>
    <p:extLst>
      <p:ext uri="{BB962C8B-B14F-4D97-AF65-F5344CB8AC3E}">
        <p14:creationId xmlns:p14="http://schemas.microsoft.com/office/powerpoint/2010/main" val="627470500"/>
      </p:ext>
    </p:extLst>
  </p:cSld>
  <p:clrMapOvr>
    <a:masterClrMapping/>
  </p:clrMapOvr>
  <p:timing>
    <p:tnLst>
      <p:par>
        <p:cTn id="1" dur="indefinite" restart="never" nodeType="tmRoot"/>
      </p:par>
    </p:tnLst>
  </p:timing>
</p:sldLayout>
</file>

<file path=ppt/slideLayouts/slideLayout794.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a:solidFill>
                  <a:prstClr val="black">
                    <a:tint val="75000"/>
                  </a:prstClr>
                </a:solidFill>
                <a:cs typeface="+mn-cs"/>
              </a:defRPr>
            </a:lvl1pPr>
          </a:lstStyle>
          <a:p>
            <a:pPr defTabSz="457200">
              <a:defRPr/>
            </a:pPr>
            <a:fld id="{0C6303A0-9065-42AF-906A-DE1E800FE257}" type="datetimeFigureOut">
              <a:rPr lang="zh-CN" altLang="en-US"/>
              <a:pPr defTabSz="457200">
                <a:defRPr/>
              </a:pPr>
              <a:t>2022/9/27</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cs typeface="+mn-cs"/>
              </a:defRPr>
            </a:lvl1pPr>
          </a:lstStyle>
          <a:p>
            <a:pPr defTabSz="457200">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cs typeface="+mn-cs"/>
              </a:defRPr>
            </a:lvl1pPr>
          </a:lstStyle>
          <a:p>
            <a:pPr defTabSz="457200">
              <a:defRPr/>
            </a:pPr>
            <a:fld id="{2AD3D7CA-7BD8-4738-B6AB-718737AA462A}" type="slidenum">
              <a:rPr lang="zh-CN" altLang="en-US"/>
              <a:pPr defTabSz="457200">
                <a:defRPr/>
              </a:pPr>
              <a:t>‹#›</a:t>
            </a:fld>
            <a:endParaRPr lang="zh-CN" altLang="en-US"/>
          </a:p>
        </p:txBody>
      </p:sp>
    </p:spTree>
    <p:extLst>
      <p:ext uri="{BB962C8B-B14F-4D97-AF65-F5344CB8AC3E}">
        <p14:creationId xmlns:p14="http://schemas.microsoft.com/office/powerpoint/2010/main" val="2950221291"/>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preserve="1" userDrawn="1">
  <p:cSld name="2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3" y="0"/>
            <a:ext cx="94964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699229"/>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preserve="1" userDrawn="1">
  <p:cSld name="6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2" y="16"/>
            <a:ext cx="9525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2718121"/>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preserve="1" userDrawn="1">
  <p:cSld name="2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450"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1663297"/>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userDrawn="1">
  <p:cSld name="3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3ACFC516-0EBD-4852-9DFD-FFC809B16810}" type="datetimeFigureOut">
              <a:rPr lang="zh-CN" altLang="en-US"/>
              <a:pPr defTabSz="457200">
                <a:defRPr/>
              </a:pPr>
              <a:t>2022/9/27</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855DB59F-0B7A-4009-ADD8-CBB6E0E22669}" type="slidenum">
              <a:rPr lang="zh-CN" altLang="en-US"/>
              <a:pPr defTabSz="457200">
                <a:defRPr/>
              </a:pPr>
              <a:t>‹#›</a:t>
            </a:fld>
            <a:endParaRPr lang="zh-CN" altLang="en-US"/>
          </a:p>
        </p:txBody>
      </p:sp>
    </p:spTree>
    <p:extLst>
      <p:ext uri="{BB962C8B-B14F-4D97-AF65-F5344CB8AC3E}">
        <p14:creationId xmlns:p14="http://schemas.microsoft.com/office/powerpoint/2010/main" val="2331269460"/>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userDrawn="1">
  <p:cSld name="3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2022/9/27</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652484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53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27/09/2022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6607482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6356486"/>
            <a:ext cx="2057400" cy="365125"/>
          </a:xfrm>
          <a:prstGeom prst="rect">
            <a:avLst/>
          </a:prstGeom>
        </p:spPr>
        <p:txBody>
          <a:bodyPr/>
          <a:lstStyle/>
          <a:p>
            <a:pPr defTabSz="914377"/>
            <a:fld id="{32BF82D2-7A68-459D-A996-9BDDA2518FA4}" type="datetimeFigureOut">
              <a:rPr lang="zh-CN" altLang="en-US" sz="1867">
                <a:solidFill>
                  <a:prstClr val="black">
                    <a:tint val="75000"/>
                  </a:prstClr>
                </a:solidFill>
              </a:rPr>
              <a:pPr defTabSz="914377"/>
              <a:t>2022/9/27</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3028950" y="6356486"/>
            <a:ext cx="30861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6457950" y="6356486"/>
            <a:ext cx="2057400" cy="365125"/>
          </a:xfrm>
          <a:prstGeom prst="rect">
            <a:avLst/>
          </a:prstGeom>
        </p:spPr>
        <p:txBody>
          <a:bodyPr/>
          <a:lstStyle/>
          <a:p>
            <a:pPr defTabSz="914377"/>
            <a:fld id="{3E01EE5D-26FB-46D5-A381-ECFB35BF1D34}" type="slidenum">
              <a:rPr lang="zh-CN" altLang="en-US" sz="1867">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2794672728"/>
      </p:ext>
    </p:extLst>
  </p:cSld>
  <p:clrMapOvr>
    <a:masterClrMapping/>
  </p:clrMapOvr>
  <p:timing>
    <p:tnLst>
      <p:par>
        <p:cTn id="1" dur="indefinite" restart="never" nodeType="tmRoot"/>
      </p:par>
    </p:tnLst>
  </p:timing>
</p:sldLayout>
</file>

<file path=ppt/slideLayouts/slideLayout800.xml><?xml version="1.0" encoding="utf-8"?>
<p:sldLayout xmlns:a="http://schemas.openxmlformats.org/drawingml/2006/main" xmlns:r="http://schemas.openxmlformats.org/officeDocument/2006/relationships" xmlns:p="http://schemas.openxmlformats.org/presentationml/2006/main" userDrawn="1">
  <p:cSld name="3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2022/9/27</a:t>
            </a:fld>
            <a:endParaRPr lang="zh-CN" altLang="en-US"/>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548587447"/>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55"/>
            <a:ext cx="6858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27/09/2022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148138858"/>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27/09/2022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316690834"/>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827"/>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54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27/09/2022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12006531"/>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27/09/2022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997311447"/>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7"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27/09/2022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978354202"/>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27/09/2022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013669617"/>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27/09/2022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291151899"/>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51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27/09/2022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638274351"/>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514"/>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27/09/2022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6736530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82584568"/>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27/09/2022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55591393"/>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55"/>
            <a:ext cx="1971675"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70" y="365155"/>
            <a:ext cx="5800725"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27/09/2022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742720483"/>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778926"/>
      </p:ext>
    </p:extLst>
  </p:cSld>
  <p:clrMapOvr>
    <a:masterClrMapping/>
  </p:clrMapOvr>
  <p:timing>
    <p:tnLst>
      <p:par>
        <p:cTn id="1" dur="indefinite" restart="never" nodeType="tmRoot"/>
      </p:par>
    </p:tnLst>
  </p:timing>
</p:sldLayout>
</file>

<file path=ppt/slideLayouts/slideLayout8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3622091"/>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487839"/>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098011"/>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700440"/>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223444"/>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437125"/>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31250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3" y="0"/>
            <a:ext cx="94964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2572559"/>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4652349"/>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0917207"/>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3322"/>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5957601"/>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8484195"/>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540829"/>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36860"/>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4223266"/>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7575411"/>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10946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2" y="16"/>
            <a:ext cx="9525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4599273"/>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9061688"/>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611690"/>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24339"/>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612943"/>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107"/>
            <a:ext cx="6858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6F37752A-0D07-40A5-9E58-634CAD62A59E}" type="datetimeFigureOut">
              <a:rPr lang="en-US"/>
              <a:pPr>
                <a:defRPr/>
              </a:pPr>
              <a:t>9/27/2022</a:t>
            </a:fld>
            <a:endParaRPr lang="en-US"/>
          </a:p>
        </p:txBody>
      </p:sp>
      <p:sp>
        <p:nvSpPr>
          <p:cNvPr id="5" name="Footer Placeholder 4"/>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en-US"/>
          </a:p>
        </p:txBody>
      </p:sp>
      <p:sp>
        <p:nvSpPr>
          <p:cNvPr id="6" name="Slide Number Placeholder 5"/>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defRPr>
            </a:lvl1pPr>
          </a:lstStyle>
          <a:p>
            <a:pPr fontAlgn="base">
              <a:spcBef>
                <a:spcPct val="0"/>
              </a:spcBef>
              <a:spcAft>
                <a:spcPct val="0"/>
              </a:spcAft>
            </a:pPr>
            <a:fld id="{7C9629AF-589C-4898-8B42-602ED5F71D94}" type="slidenum">
              <a:rPr lang="en-US" smtClean="0">
                <a:cs typeface="Arial" pitchFamily="34" charset="0"/>
              </a:rPr>
              <a:pPr fontAlgn="base">
                <a:spcBef>
                  <a:spcPct val="0"/>
                </a:spcBef>
                <a:spcAft>
                  <a:spcPct val="0"/>
                </a:spcAft>
              </a:pPr>
              <a:t>‹#›</a:t>
            </a:fld>
            <a:endParaRPr lang="en-US" smtClean="0">
              <a:cs typeface="Arial" pitchFamily="34" charset="0"/>
            </a:endParaRPr>
          </a:p>
        </p:txBody>
      </p:sp>
    </p:spTree>
    <p:extLst>
      <p:ext uri="{BB962C8B-B14F-4D97-AF65-F5344CB8AC3E}">
        <p14:creationId xmlns:p14="http://schemas.microsoft.com/office/powerpoint/2010/main" val="2387591100"/>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051357"/>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95"/>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347"/>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46763238"/>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1564191"/>
      </p:ext>
    </p:extLst>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73655694"/>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17" y="1882732"/>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7034108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450"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0794196"/>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60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60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59843563"/>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07469388"/>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C89D2BB-75E8-45D7-9242-6876D15BC503}"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1DB1A2D8-C8BC-4541-80CF-C2DB3F388342}"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564849431"/>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69085124"/>
      </p:ext>
    </p:extLst>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84ABF3C9-7F20-47F6-A667-B0869343791E}"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E9F0A754-1286-4464-B7A5-7647449DA54E}"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51681286"/>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099946"/>
      </p:ext>
    </p:extLst>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92566870-E835-4F0B-B868-8C3B82765B5E}"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AAD7333-FD70-45F2-B042-2833887E04B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677278207"/>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413777"/>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77C0D725-6462-481E-B41F-ADDF0CE1DC83}"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EB892B3-2BD8-426C-92F0-9DAA21B97F7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502359378"/>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87564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10705930"/>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CD4BE8DC-A5AE-4B28-93CD-F7E922693D7F}"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064EA971-51C8-4D40-9104-C2D6D392FD64}"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716472557"/>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666436"/>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446211"/>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95"/>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347"/>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608626360"/>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81849293"/>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37874432"/>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17" y="1882732"/>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718167662"/>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60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60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788763293"/>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97348022"/>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A1A81D40-BEA5-4D12-8248-7FCF1150A9ED}"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2A4AF37-AEE7-4706-BAD4-3518FA38794D}"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0339156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783219726"/>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452404"/>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A2E46E86-2852-4585-8610-4BD3BEFA1DD9}"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79DE76A-7388-4B3E-BD19-DAE2CA49629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864656133"/>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9111529"/>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BE3F0864-DD6C-4E1E-BAC1-B61E68A12C82}"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19B7344-0D2A-4FEA-80E2-740B1AA819B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453793391"/>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599801"/>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8FB40A62-2D95-4C79-9D4C-7AC24E84606D}"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C62FD14C-AADB-413A-BEEC-EA838E812D5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522083905"/>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977395"/>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5FD88100-7459-4881-960C-44A228EB7691}"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7A775CD-1BE8-4103-9AAB-BCB2F89CF12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60990737"/>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9530453"/>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AD71C09B-9169-43A7-AE08-07DC5109D0C2}"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8E2A99F-DB68-4141-B21E-0090637B50D3}"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0175900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37676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70.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86B3C62F-9E7E-43BB-A33E-8B807794C7BC}"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187A455-E9A3-4661-A179-E206F696B149}"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132072599"/>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837826"/>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15"/>
            <a:ext cx="9525000"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4934261"/>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7569417"/>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466AED1-E2C4-40F5-B66D-B1360615CCB2}"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68C6355-F990-4C3F-9220-86EBC7BFE36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650873392"/>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531639E-A1D1-4F17-ABF6-DD7C58E0DD6D}"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1FBD971E-A6D1-4A12-AD9A-5B1AA53145D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573891423"/>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2182973"/>
      </p:ext>
    </p:extLst>
  </p:cSld>
  <p:clrMapOvr>
    <a:masterClrMapping/>
  </p:clrMapOvr>
  <p:transition spd="slow" advClick="0" advTm="0">
    <p:random/>
  </p:transition>
</p:sldLayout>
</file>

<file path=ppt/slideLayouts/slideLayout877.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7BBBA20-3BAC-47C6-9D2A-989600874E53}"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C84B8931-1749-46BF-B646-478D157855D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780806877"/>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609600"/>
            <a:ext cx="6446838" cy="1320800"/>
          </a:xfrm>
          <a:prstGeom prst="rect">
            <a:avLst/>
          </a:prstGeom>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a:xfrm>
            <a:off x="508000" y="2160593"/>
            <a:ext cx="6446838" cy="38814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5404293" y="6042094"/>
            <a:ext cx="683419" cy="365125"/>
          </a:xfrm>
          <a:prstGeom prst="rect">
            <a:avLst/>
          </a:prstGeom>
        </p:spPr>
        <p:txBody>
          <a:bodyPr/>
          <a:lstStyle>
            <a:lvl1pPr eaLnBrk="0" fontAlgn="base" hangingPunct="0">
              <a:spcBef>
                <a:spcPct val="50000"/>
              </a:spcBef>
              <a:spcAft>
                <a:spcPct val="0"/>
              </a:spcAft>
              <a:defRPr>
                <a:solidFill>
                  <a:srgbClr val="5F5F5F"/>
                </a:solidFill>
                <a:latin typeface="Times New Roman" panose="02020603050405020304" pitchFamily="18" charset="0"/>
                <a:cs typeface="+mn-cs"/>
              </a:defRPr>
            </a:lvl1pPr>
          </a:lstStyle>
          <a:p>
            <a:pPr>
              <a:defRPr/>
            </a:pPr>
            <a:endParaRPr lang="en-US" altLang="en-US"/>
          </a:p>
        </p:txBody>
      </p:sp>
      <p:sp>
        <p:nvSpPr>
          <p:cNvPr id="5" name="Footer Placeholder 4"/>
          <p:cNvSpPr>
            <a:spLocks noGrp="1"/>
          </p:cNvSpPr>
          <p:nvPr>
            <p:ph type="ftr" sz="quarter" idx="11"/>
          </p:nvPr>
        </p:nvSpPr>
        <p:spPr>
          <a:xfrm>
            <a:off x="508412" y="6042094"/>
            <a:ext cx="4722019" cy="365125"/>
          </a:xfrm>
          <a:prstGeom prst="rect">
            <a:avLst/>
          </a:prstGeom>
        </p:spPr>
        <p:txBody>
          <a:bodyPr/>
          <a:lstStyle>
            <a:lvl1pPr eaLnBrk="0" fontAlgn="base" hangingPunct="0">
              <a:spcBef>
                <a:spcPct val="50000"/>
              </a:spcBef>
              <a:spcAft>
                <a:spcPct val="0"/>
              </a:spcAft>
              <a:defRPr>
                <a:solidFill>
                  <a:srgbClr val="5F5F5F"/>
                </a:solidFill>
                <a:latin typeface="Times New Roman" panose="02020603050405020304" pitchFamily="18" charset="0"/>
                <a:cs typeface="+mn-cs"/>
              </a:defRPr>
            </a:lvl1pPr>
          </a:lstStyle>
          <a:p>
            <a:pPr>
              <a:defRPr/>
            </a:pPr>
            <a:endParaRPr lang="en-US" altLang="en-US"/>
          </a:p>
        </p:txBody>
      </p:sp>
      <p:sp>
        <p:nvSpPr>
          <p:cNvPr id="6" name="Slide Number Placeholder 5"/>
          <p:cNvSpPr>
            <a:spLocks noGrp="1"/>
          </p:cNvSpPr>
          <p:nvPr>
            <p:ph type="sldNum" sz="quarter" idx="12"/>
          </p:nvPr>
        </p:nvSpPr>
        <p:spPr>
          <a:xfrm>
            <a:off x="6443699" y="6042094"/>
            <a:ext cx="510779" cy="365125"/>
          </a:xfrm>
          <a:prstGeom prst="rect">
            <a:avLst/>
          </a:prstGeom>
        </p:spPr>
        <p:txBody>
          <a:bodyPr vert="horz" wrap="square" lIns="91440" tIns="45720" rIns="91440" bIns="45720" numCol="1" anchor="t" anchorCtr="0" compatLnSpc="1">
            <a:prstTxWarp prst="textNoShape">
              <a:avLst/>
            </a:prstTxWarp>
          </a:bodyPr>
          <a:lstStyle>
            <a:lvl1pPr>
              <a:spcBef>
                <a:spcPct val="50000"/>
              </a:spcBef>
              <a:defRPr>
                <a:solidFill>
                  <a:srgbClr val="5F5F5F"/>
                </a:solidFill>
                <a:latin typeface="Times New Roman" pitchFamily="18" charset="0"/>
              </a:defRPr>
            </a:lvl1pPr>
          </a:lstStyle>
          <a:p>
            <a:pPr eaLnBrk="0" fontAlgn="base" hangingPunct="0">
              <a:spcAft>
                <a:spcPct val="0"/>
              </a:spcAft>
            </a:pPr>
            <a:fld id="{4F7B06F5-62F2-4F05-BAB6-9D39CB7D7FD6}" type="slidenum">
              <a:rPr lang="en-US" altLang="en-US" smtClean="0">
                <a:cs typeface="Arial" pitchFamily="34" charset="0"/>
              </a:rPr>
              <a:pPr eaLnBrk="0" fontAlgn="base" hangingPunct="0">
                <a:spcAft>
                  <a:spcPct val="0"/>
                </a:spcAft>
              </a:pPr>
              <a:t>‹#›</a:t>
            </a:fld>
            <a:endParaRPr lang="en-US" altLang="en-US" smtClean="0">
              <a:cs typeface="Arial" pitchFamily="34" charset="0"/>
            </a:endParaRPr>
          </a:p>
        </p:txBody>
      </p:sp>
    </p:spTree>
    <p:extLst>
      <p:ext uri="{BB962C8B-B14F-4D97-AF65-F5344CB8AC3E}">
        <p14:creationId xmlns:p14="http://schemas.microsoft.com/office/powerpoint/2010/main" val="258036913"/>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75215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86"/>
            <a:ext cx="20574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2022/9/27</a:t>
            </a:fld>
            <a:endParaRPr lang="zh-CN" altLang="en-US" sz="1867"/>
          </a:p>
        </p:txBody>
      </p:sp>
      <p:sp>
        <p:nvSpPr>
          <p:cNvPr id="3" name="页脚占位符 3"/>
          <p:cNvSpPr>
            <a:spLocks noGrp="1"/>
          </p:cNvSpPr>
          <p:nvPr>
            <p:ph type="ftr" sz="quarter" idx="11"/>
          </p:nvPr>
        </p:nvSpPr>
        <p:spPr>
          <a:xfrm>
            <a:off x="3028950" y="6356486"/>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86"/>
            <a:ext cx="20574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607703756"/>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15"/>
            <a:ext cx="9525000"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5265203"/>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2516571"/>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3230004"/>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15"/>
            <a:ext cx="9525000"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7575850"/>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7228429"/>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93" y="6042094"/>
            <a:ext cx="68341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fld id="{0E41D17C-A7B6-4582-9221-DA1132CA2162}" type="datetimeFigureOut">
              <a:rPr lang="zh-CN" altLang="en-US"/>
              <a:pPr>
                <a:defRPr/>
              </a:pPr>
              <a:t>2022/9/27</a:t>
            </a:fld>
            <a:endParaRPr lang="zh-CN" altLang="en-US"/>
          </a:p>
        </p:txBody>
      </p:sp>
      <p:sp>
        <p:nvSpPr>
          <p:cNvPr id="3" name="页脚占位符 3"/>
          <p:cNvSpPr>
            <a:spLocks noGrp="1"/>
          </p:cNvSpPr>
          <p:nvPr>
            <p:ph type="ftr" sz="quarter" idx="11"/>
          </p:nvPr>
        </p:nvSpPr>
        <p:spPr>
          <a:xfrm>
            <a:off x="508414" y="6042094"/>
            <a:ext cx="472320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6442490" y="6042094"/>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A45AB896-5AFE-4ADA-A7A2-41F6F9E7C2B0}"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1238578300"/>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93" y="6042094"/>
            <a:ext cx="68341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fld id="{71892CF4-D6CD-4088-9A45-96AC8C7E4C78}" type="datetimeFigureOut">
              <a:rPr lang="zh-CN" altLang="en-US"/>
              <a:pPr>
                <a:defRPr/>
              </a:pPr>
              <a:t>2022/9/27</a:t>
            </a:fld>
            <a:endParaRPr lang="zh-CN" altLang="en-US"/>
          </a:p>
        </p:txBody>
      </p:sp>
      <p:sp>
        <p:nvSpPr>
          <p:cNvPr id="3" name="页脚占位符 3"/>
          <p:cNvSpPr>
            <a:spLocks noGrp="1"/>
          </p:cNvSpPr>
          <p:nvPr>
            <p:ph type="ftr" sz="quarter" idx="11"/>
          </p:nvPr>
        </p:nvSpPr>
        <p:spPr>
          <a:xfrm>
            <a:off x="508414" y="6042094"/>
            <a:ext cx="472320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6442490" y="6042094"/>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227BC5A4-D161-4DC3-86CE-A3E082BB1FC4}"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593738199"/>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8119439"/>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15"/>
            <a:ext cx="9525000"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1246483"/>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62767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609600"/>
            <a:ext cx="6446838" cy="1320800"/>
          </a:xfrm>
          <a:prstGeom prst="rect">
            <a:avLst/>
          </a:prstGeom>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a:xfrm>
            <a:off x="508000" y="2160593"/>
            <a:ext cx="6446838" cy="38814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5403854" y="6042162"/>
            <a:ext cx="684213"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a:defRPr/>
            </a:pPr>
            <a:endParaRPr lang="en-US" altLang="en-US">
              <a:solidFill>
                <a:srgbClr val="5F5F5F"/>
              </a:solidFill>
            </a:endParaRPr>
          </a:p>
        </p:txBody>
      </p:sp>
      <p:sp>
        <p:nvSpPr>
          <p:cNvPr id="5" name="Footer Placeholder 4"/>
          <p:cNvSpPr>
            <a:spLocks noGrp="1"/>
          </p:cNvSpPr>
          <p:nvPr>
            <p:ph type="ftr" sz="quarter" idx="11"/>
          </p:nvPr>
        </p:nvSpPr>
        <p:spPr>
          <a:xfrm>
            <a:off x="508015" y="6042162"/>
            <a:ext cx="4722813"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a:defRPr/>
            </a:pPr>
            <a:endParaRPr lang="en-US" altLang="en-US">
              <a:solidFill>
                <a:srgbClr val="5F5F5F"/>
              </a:solidFill>
            </a:endParaRPr>
          </a:p>
        </p:txBody>
      </p:sp>
      <p:sp>
        <p:nvSpPr>
          <p:cNvPr id="6" name="Slide Number Placeholder 5"/>
          <p:cNvSpPr>
            <a:spLocks noGrp="1"/>
          </p:cNvSpPr>
          <p:nvPr>
            <p:ph type="sldNum" sz="quarter" idx="12"/>
          </p:nvPr>
        </p:nvSpPr>
        <p:spPr>
          <a:xfrm>
            <a:off x="6443737" y="6042162"/>
            <a:ext cx="511175"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a:defRPr/>
            </a:pPr>
            <a:fld id="{831F250A-4CE7-44D4-85B4-49BD9AF6BFD0}" type="slidenum">
              <a:rPr lang="en-US" altLang="en-US">
                <a:solidFill>
                  <a:srgbClr val="5F5F5F"/>
                </a:solidFill>
              </a:rPr>
              <a:pPr>
                <a:defRPr/>
              </a:pPr>
              <a:t>‹#›</a:t>
            </a:fld>
            <a:endParaRPr lang="en-US" altLang="en-US">
              <a:solidFill>
                <a:srgbClr val="5F5F5F"/>
              </a:solidFill>
            </a:endParaRPr>
          </a:p>
        </p:txBody>
      </p:sp>
    </p:spTree>
    <p:extLst>
      <p:ext uri="{BB962C8B-B14F-4D97-AF65-F5344CB8AC3E}">
        <p14:creationId xmlns:p14="http://schemas.microsoft.com/office/powerpoint/2010/main" val="2343549101"/>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9294042"/>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849656"/>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58396"/>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518764"/>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1127362"/>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9242050"/>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8457426"/>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3164840"/>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3399700"/>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558381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532"/>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27/09/2022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3610460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3" y="0"/>
            <a:ext cx="94964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9983957"/>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5620888"/>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895055"/>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9781327"/>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1229943"/>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408028"/>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002371"/>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3952946"/>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177151"/>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008684"/>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80743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2" y="16"/>
            <a:ext cx="9525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9349255"/>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4288990"/>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95"/>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347"/>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706540222"/>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39654455"/>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26112816"/>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17" y="1882732"/>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65295079"/>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60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60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13229154"/>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83227461"/>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6AC8C334-D614-4B06-B7A6-4ACA815B7CC4}"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F567F20B-4BBE-4E86-A6CA-B7621C5FA24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661334"/>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863792"/>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EE7B261F-FEED-47DD-B45F-0135EC456ECE}"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9A6FEE4F-4003-439C-951B-85A10C87721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9640019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450"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5213884"/>
      </p:ext>
    </p:extLst>
  </p:cSld>
  <p:clrMapOvr>
    <a:masterClrMapping/>
  </p:clrMapOvr>
</p:sldLayout>
</file>

<file path=ppt/slideLayouts/slideLayout920.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604697"/>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6CF52F6-D978-4C6D-85B3-601B0619DA71}"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94279277-243A-4DA1-9EAD-91FE96E58D5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53858253"/>
      </p:ext>
    </p:extLst>
  </p:cSld>
  <p:clrMapOvr>
    <a:masterClrMapping/>
  </p:clrMapOvr>
</p:sldLayout>
</file>

<file path=ppt/slideLayouts/slideLayout922.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5988760"/>
      </p:ext>
    </p:extLst>
  </p:cSld>
  <p:clrMapOvr>
    <a:masterClrMapping/>
  </p:clrMapOvr>
</p:sldLayout>
</file>

<file path=ppt/slideLayouts/slideLayout923.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3DDE3899-25CF-41F3-A029-9D33F408CCDE}"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7F15886-5B1D-4E0A-91BC-2C60A093433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868823929"/>
      </p:ext>
    </p:extLst>
  </p:cSld>
  <p:clrMapOvr>
    <a:masterClrMapping/>
  </p:clrMapOvr>
</p:sldLayout>
</file>

<file path=ppt/slideLayouts/slideLayout924.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4415525"/>
      </p:ext>
    </p:extLst>
  </p:cSld>
  <p:clrMapOvr>
    <a:masterClrMapping/>
  </p:clrMapOvr>
</p:sldLayout>
</file>

<file path=ppt/slideLayouts/slideLayout925.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BE0ED26F-3FBF-4DEB-8B6D-43A1D2E116C8}"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0D69FD38-4EDB-4D06-BA69-EB1128A2678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445048357"/>
      </p:ext>
    </p:extLst>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4081968"/>
      </p:ext>
    </p:extLst>
  </p:cSld>
  <p:clrMapOvr>
    <a:masterClrMapping/>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9624757"/>
      </p:ext>
    </p:extLst>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95"/>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347"/>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4917030"/>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8125897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3" y="0"/>
            <a:ext cx="94964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3810198"/>
      </p:ext>
    </p:extLst>
  </p:cSld>
  <p:clrMapOvr>
    <a:masterClrMapping/>
  </p:clrMapOvr>
</p:sldLayout>
</file>

<file path=ppt/slideLayouts/slideLayout930.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723939021"/>
      </p:ext>
    </p:extLst>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17" y="1882732"/>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61267505"/>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60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60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604531971"/>
      </p:ext>
    </p:extLst>
  </p:cSld>
  <p:clrMapOvr>
    <a:masterClrMapping/>
  </p:clrMapOvr>
</p:sldLayout>
</file>

<file path=ppt/slideLayouts/slideLayout933.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83512789"/>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4E270CA8-D9DC-42A6-A60C-1EEC81146B5F}"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8C6DA618-8177-4B6B-921F-206B510ACD6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031273944"/>
      </p:ext>
    </p:extLst>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9538883"/>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31E4B382-E72A-4C63-A2B0-3BF5F75AAC3F}"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0405153-E86D-4B68-981F-93B38577CE7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823685501"/>
      </p:ext>
    </p:extLst>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8282558"/>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817B522-E5E9-4BB2-AD4E-12F8198D5E4E}"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05BB10B0-B18C-474B-9055-56F0847C6E4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656638761"/>
      </p:ext>
    </p:extLst>
  </p:cSld>
  <p:clrMapOvr>
    <a:masterClrMapping/>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00597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2" y="16"/>
            <a:ext cx="9525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9987359"/>
      </p:ext>
    </p:extLst>
  </p:cSld>
  <p:clrMapOvr>
    <a:masterClrMapping/>
  </p:clrMapOvr>
</p:sldLayout>
</file>

<file path=ppt/slideLayouts/slideLayout940.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C9DB525F-0DDF-4426-B992-5D17D7829737}"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FE1E898-D75F-4472-8C94-3EDA7F4BFB3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952877412"/>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8330095"/>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1B5EF4B4-6A0B-4584-BC74-4C3726C9630B}"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29EFAC9-8494-4FE1-89B7-6760B9C4AE4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83406112"/>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2750579"/>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405F9364-0D0A-4C8B-81FB-AD49390705B6}"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B27940DE-55D4-4586-A3DB-3759464640E2}"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117974694"/>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836A728-A6E9-4DE3-9F92-82E326451D2A}"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1D9E8ED-7350-4C36-81E3-7D16D7D61A7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620091779"/>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8193406"/>
      </p:ext>
    </p:extLst>
  </p:cSld>
  <p:clrMapOvr>
    <a:masterClrMapping/>
  </p:clrMapOvr>
</p:sldLayout>
</file>

<file path=ppt/slideLayouts/slideLayout947.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15"/>
            <a:ext cx="9525000"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201811"/>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8824962"/>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5092EE8-5F06-414F-A633-799B69F7934F}"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8DE4BD27-1CD7-4132-B0B2-94796A010A0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9398726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450"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2949406"/>
      </p:ext>
    </p:extLst>
  </p:cSld>
  <p:clrMapOvr>
    <a:masterClrMapping/>
  </p:clrMapOvr>
</p:sldLayout>
</file>

<file path=ppt/slideLayouts/slideLayout950.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EB2C684E-FA8A-4C13-95AC-D0E362B7C118}"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DC9590B-73CA-49C3-AEEF-9ECAC95F046A}"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038589463"/>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553652"/>
      </p:ext>
    </p:extLst>
  </p:cSld>
  <p:clrMapOvr>
    <a:masterClrMapping/>
  </p:clrMapOvr>
  <p:transition spd="slow" advClick="0" advTm="0">
    <p:random/>
  </p:transition>
</p:sldLayout>
</file>

<file path=ppt/slideLayouts/slideLayout952.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9820FC5-10B2-48F3-86B9-A6539EF6B073}"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F1CB295D-348B-4F07-9519-26CE6AF1192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565829270"/>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93" y="6042094"/>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FBBCCF26-9A01-44A0-A427-BB3922BB0ABD}" type="datetimeFigureOut">
              <a:rPr lang="zh-CN" altLang="en-US"/>
              <a:pPr>
                <a:defRPr/>
              </a:pPr>
              <a:t>2022/9/27</a:t>
            </a:fld>
            <a:endParaRPr lang="zh-CN" altLang="en-US"/>
          </a:p>
        </p:txBody>
      </p:sp>
      <p:sp>
        <p:nvSpPr>
          <p:cNvPr id="3" name="页脚占位符 3"/>
          <p:cNvSpPr>
            <a:spLocks noGrp="1"/>
          </p:cNvSpPr>
          <p:nvPr>
            <p:ph type="ftr" sz="quarter" idx="11"/>
          </p:nvPr>
        </p:nvSpPr>
        <p:spPr>
          <a:xfrm>
            <a:off x="508414" y="6042094"/>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90" y="6042094"/>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0519541-B684-4A88-B9AB-B957D5A7D49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167498048"/>
      </p:ext>
    </p:extLst>
  </p:cSld>
  <p:clrMapOvr>
    <a:masterClrMapping/>
  </p:clrMapOvr>
</p:sldLayout>
</file>

<file path=ppt/slideLayouts/slideLayout954.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5330010"/>
      </p:ext>
    </p:extLst>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93" y="6042094"/>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311C2764-9899-420E-8341-F947E9F99948}" type="datetimeFigureOut">
              <a:rPr lang="zh-CN" altLang="en-US"/>
              <a:pPr>
                <a:defRPr/>
              </a:pPr>
              <a:t>2022/9/27</a:t>
            </a:fld>
            <a:endParaRPr lang="zh-CN" altLang="en-US"/>
          </a:p>
        </p:txBody>
      </p:sp>
      <p:sp>
        <p:nvSpPr>
          <p:cNvPr id="3" name="页脚占位符 3"/>
          <p:cNvSpPr>
            <a:spLocks noGrp="1"/>
          </p:cNvSpPr>
          <p:nvPr>
            <p:ph type="ftr" sz="quarter" idx="11"/>
          </p:nvPr>
        </p:nvSpPr>
        <p:spPr>
          <a:xfrm>
            <a:off x="508414" y="6042094"/>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90" y="6042094"/>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1168ED73-5D7D-43E1-AC63-AEF3E18F78C3}"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145774401"/>
      </p:ext>
    </p:extLst>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639743"/>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93" y="6042094"/>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D5B2D788-DCEE-486B-A063-E5AFB0F594A5}" type="datetimeFigureOut">
              <a:rPr lang="zh-CN" altLang="en-US"/>
              <a:pPr>
                <a:defRPr/>
              </a:pPr>
              <a:t>2022/9/27</a:t>
            </a:fld>
            <a:endParaRPr lang="zh-CN" altLang="en-US"/>
          </a:p>
        </p:txBody>
      </p:sp>
      <p:sp>
        <p:nvSpPr>
          <p:cNvPr id="3" name="页脚占位符 3"/>
          <p:cNvSpPr>
            <a:spLocks noGrp="1"/>
          </p:cNvSpPr>
          <p:nvPr>
            <p:ph type="ftr" sz="quarter" idx="11"/>
          </p:nvPr>
        </p:nvSpPr>
        <p:spPr>
          <a:xfrm>
            <a:off x="508414" y="6042094"/>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90" y="6042094"/>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AA34BD50-84FA-4B91-9F14-FA015366918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901454944"/>
      </p:ext>
    </p:extLst>
  </p:cSld>
  <p:clrMapOvr>
    <a:masterClrMapping/>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404962"/>
      </p:ext>
    </p:extLst>
  </p:cSld>
  <p:clrMapOvr>
    <a:masterClrMapping/>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93" y="6042094"/>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C8EAE5AE-C6E3-4D1F-BD55-BB1F8BF35E99}" type="datetimeFigureOut">
              <a:rPr lang="zh-CN" altLang="en-US"/>
              <a:pPr>
                <a:defRPr/>
              </a:pPr>
              <a:t>2022/9/27</a:t>
            </a:fld>
            <a:endParaRPr lang="zh-CN" altLang="en-US"/>
          </a:p>
        </p:txBody>
      </p:sp>
      <p:sp>
        <p:nvSpPr>
          <p:cNvPr id="3" name="页脚占位符 3"/>
          <p:cNvSpPr>
            <a:spLocks noGrp="1"/>
          </p:cNvSpPr>
          <p:nvPr>
            <p:ph type="ftr" sz="quarter" idx="11"/>
          </p:nvPr>
        </p:nvSpPr>
        <p:spPr>
          <a:xfrm>
            <a:off x="508414" y="6042094"/>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90" y="6042094"/>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F2ABD87-7633-479E-AA68-480119A8BF3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3498220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310" y="6042158"/>
            <a:ext cx="68341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pPr>
                <a:defRPr/>
              </a:pPr>
              <a:t>2022/9/27</a:t>
            </a:fld>
            <a:endParaRPr lang="zh-CN" altLang="en-US"/>
          </a:p>
        </p:txBody>
      </p:sp>
      <p:sp>
        <p:nvSpPr>
          <p:cNvPr id="3" name="页脚占位符 3"/>
          <p:cNvSpPr>
            <a:spLocks noGrp="1"/>
          </p:cNvSpPr>
          <p:nvPr>
            <p:ph type="ftr" sz="quarter" idx="11"/>
          </p:nvPr>
        </p:nvSpPr>
        <p:spPr>
          <a:xfrm>
            <a:off x="508414" y="6042158"/>
            <a:ext cx="472320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42490" y="6042158"/>
            <a:ext cx="51315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pPr>
                <a:defRPr/>
              </a:pPr>
              <a:t>‹#›</a:t>
            </a:fld>
            <a:endParaRPr lang="zh-CN" altLang="en-US"/>
          </a:p>
        </p:txBody>
      </p:sp>
    </p:spTree>
    <p:extLst>
      <p:ext uri="{BB962C8B-B14F-4D97-AF65-F5344CB8AC3E}">
        <p14:creationId xmlns:p14="http://schemas.microsoft.com/office/powerpoint/2010/main" val="2765082517"/>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814479"/>
      </p:ext>
    </p:extLst>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93" y="6042094"/>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F0B6F82E-40C9-47D4-AD10-EEF28320E306}" type="datetimeFigureOut">
              <a:rPr lang="zh-CN" altLang="en-US"/>
              <a:pPr>
                <a:defRPr/>
              </a:pPr>
              <a:t>2022/9/27</a:t>
            </a:fld>
            <a:endParaRPr lang="zh-CN" altLang="en-US"/>
          </a:p>
        </p:txBody>
      </p:sp>
      <p:sp>
        <p:nvSpPr>
          <p:cNvPr id="3" name="页脚占位符 3"/>
          <p:cNvSpPr>
            <a:spLocks noGrp="1"/>
          </p:cNvSpPr>
          <p:nvPr>
            <p:ph type="ftr" sz="quarter" idx="11"/>
          </p:nvPr>
        </p:nvSpPr>
        <p:spPr>
          <a:xfrm>
            <a:off x="508414" y="6042094"/>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90" y="6042094"/>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B6504B24-F866-48E4-9A9A-DEB8724D9F5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405565057"/>
      </p:ext>
    </p:extLst>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348919"/>
      </p:ext>
    </p:extLst>
  </p:cSld>
  <p:clrMapOvr>
    <a:masterClrMapping/>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0717681"/>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43"/>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345"/>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58420598"/>
      </p:ext>
    </p:extLst>
  </p:cSld>
  <p:clrMapOvr>
    <a:masterClrMapping/>
  </p:clrMapOvr>
</p:sldLayout>
</file>

<file path=ppt/slideLayouts/slideLayout965.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19329290"/>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43356343"/>
      </p:ext>
    </p:extLst>
  </p:cSld>
  <p:clrMapOvr>
    <a:masterClrMapping/>
  </p:clrMapOvr>
</p:sldLayout>
</file>

<file path=ppt/slideLayouts/slideLayout967.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17" y="1882732"/>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50052020"/>
      </p:ext>
    </p:extLst>
  </p:cSld>
  <p:clrMapOvr>
    <a:masterClrMapping/>
  </p:clrMapOvr>
</p:sldLayout>
</file>

<file path=ppt/slideLayouts/slideLayout968.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600"/>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600"/>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56196925"/>
      </p:ext>
    </p:extLst>
  </p:cSld>
  <p:clrMapOvr>
    <a:masterClrMapping/>
  </p:clrMapOvr>
</p:sldLayout>
</file>

<file path=ppt/slideLayouts/slideLayout969.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65903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310" y="6042158"/>
            <a:ext cx="68341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a:pPr>
                <a:defRPr/>
              </a:pPr>
              <a:t>2022/9/27</a:t>
            </a:fld>
            <a:endParaRPr lang="zh-CN" altLang="en-US"/>
          </a:p>
        </p:txBody>
      </p:sp>
      <p:sp>
        <p:nvSpPr>
          <p:cNvPr id="3" name="页脚占位符 3"/>
          <p:cNvSpPr>
            <a:spLocks noGrp="1"/>
          </p:cNvSpPr>
          <p:nvPr>
            <p:ph type="ftr" sz="quarter" idx="11"/>
          </p:nvPr>
        </p:nvSpPr>
        <p:spPr>
          <a:xfrm>
            <a:off x="508414" y="6042158"/>
            <a:ext cx="472320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42490" y="6042158"/>
            <a:ext cx="51315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a:pPr>
                <a:defRPr/>
              </a:pPr>
              <a:t>‹#›</a:t>
            </a:fld>
            <a:endParaRPr lang="zh-CN" altLang="en-US"/>
          </a:p>
        </p:txBody>
      </p:sp>
    </p:spTree>
    <p:extLst>
      <p:ext uri="{BB962C8B-B14F-4D97-AF65-F5344CB8AC3E}">
        <p14:creationId xmlns:p14="http://schemas.microsoft.com/office/powerpoint/2010/main" val="1613286525"/>
      </p:ext>
    </p:extLst>
  </p:cSld>
  <p:clrMapOvr>
    <a:masterClrMapping/>
  </p:clrMapOvr>
</p:sldLayout>
</file>

<file path=ppt/slideLayouts/slideLayout970.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411EB3A4-E047-4681-81C6-043D664AE004}"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F56F3699-E46A-4783-BF66-5C0F08AEC4C7}"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39973801"/>
      </p:ext>
    </p:extLst>
  </p:cSld>
  <p:clrMapOvr>
    <a:masterClrMapping/>
  </p:clrMapOvr>
</p:sldLayout>
</file>

<file path=ppt/slideLayouts/slideLayout971.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8897468"/>
      </p:ext>
    </p:extLst>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AC5FB2B3-6722-44B5-9697-1F1F2DC048B5}"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BF239CF-916D-44AF-A8DB-1324A9D1F52A}"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20857337"/>
      </p:ext>
    </p:extLst>
  </p:cSld>
  <p:clrMapOvr>
    <a:masterClrMapping/>
  </p:clrMapOvr>
</p:sldLayout>
</file>

<file path=ppt/slideLayouts/slideLayout973.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749853"/>
      </p:ext>
    </p:extLst>
  </p:cSld>
  <p:clrMapOvr>
    <a:masterClrMapping/>
  </p:clrMapOvr>
</p:sldLayout>
</file>

<file path=ppt/slideLayouts/slideLayout974.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5B525E8D-3D92-40E1-B7DF-9F3839C53A7B}"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CCE8918-92E8-43C7-9B5C-87C6B4B86A2E}"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916304292"/>
      </p:ext>
    </p:extLst>
  </p:cSld>
  <p:clrMapOvr>
    <a:masterClrMapping/>
  </p:clrMapOvr>
</p:sldLayout>
</file>

<file path=ppt/slideLayouts/slideLayout975.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3632168"/>
      </p:ext>
    </p:extLst>
  </p:cSld>
  <p:clrMapOvr>
    <a:masterClrMapping/>
  </p:clrMapOvr>
</p:sldLayout>
</file>

<file path=ppt/slideLayouts/slideLayout976.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02E8F2F7-5E59-4E41-9E00-5AF9763CD35A}"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736EA78-8AE9-4C4E-82DA-B73ECF0C9733}"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604934768"/>
      </p:ext>
    </p:extLst>
  </p:cSld>
  <p:clrMapOvr>
    <a:masterClrMapping/>
  </p:clrMapOvr>
</p:sldLayout>
</file>

<file path=ppt/slideLayouts/slideLayout977.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0742683"/>
      </p:ext>
    </p:extLst>
  </p:cSld>
  <p:clrMapOvr>
    <a:masterClrMapping/>
  </p:clrMapOvr>
</p:sldLayout>
</file>

<file path=ppt/slideLayouts/slideLayout978.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94A19592-1280-495A-89E7-027AB15F5311}"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A4FCF148-F120-404C-B101-287A875F6EDA}"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220383891"/>
      </p:ext>
    </p:extLst>
  </p:cSld>
  <p:clrMapOvr>
    <a:masterClrMapping/>
  </p:clrMapOvr>
</p:sldLayout>
</file>

<file path=ppt/slideLayouts/slideLayout979.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0015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8187387"/>
      </p:ext>
    </p:extLst>
  </p:cSld>
  <p:clrMapOvr>
    <a:masterClrMapping/>
  </p:clrMapOvr>
</p:sldLayout>
</file>

<file path=ppt/slideLayouts/slideLayout980.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879669"/>
      </p:ext>
    </p:extLst>
  </p:cSld>
  <p:clrMapOvr>
    <a:masterClrMapping/>
  </p:clrMapOvr>
</p:sldLayout>
</file>

<file path=ppt/slideLayouts/slideLayout981.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43"/>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345"/>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73496218"/>
      </p:ext>
    </p:extLst>
  </p:cSld>
  <p:clrMapOvr>
    <a:masterClrMapping/>
  </p:clrMapOvr>
</p:sldLayout>
</file>

<file path=ppt/slideLayouts/slideLayout982.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88858332"/>
      </p:ext>
    </p:extLst>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12409344"/>
      </p:ext>
    </p:extLst>
  </p:cSld>
  <p:clrMapOvr>
    <a:masterClrMapping/>
  </p:clrMapOvr>
</p:sldLayout>
</file>

<file path=ppt/slideLayouts/slideLayout984.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17" y="1882732"/>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97810440"/>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600"/>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600"/>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98399995"/>
      </p:ext>
    </p:extLst>
  </p:cSld>
  <p:clrMapOvr>
    <a:masterClrMapping/>
  </p:clrMapOvr>
</p:sldLayout>
</file>

<file path=ppt/slideLayouts/slideLayout986.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93326503"/>
      </p:ext>
    </p:extLst>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FE3E382F-08CD-41CD-9FE2-EF5E562CE1AF}"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6FD6A59-79A2-4273-AF1B-5E54844DA41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888524579"/>
      </p:ext>
    </p:extLst>
  </p:cSld>
  <p:clrMapOvr>
    <a:masterClrMapping/>
  </p:clrMapOvr>
</p:sldLayout>
</file>

<file path=ppt/slideLayouts/slideLayout988.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7197026"/>
      </p:ext>
    </p:extLst>
  </p:cSld>
  <p:clrMapOvr>
    <a:masterClrMapping/>
  </p:clrMapOvr>
</p:sldLayout>
</file>

<file path=ppt/slideLayouts/slideLayout989.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F9545FBA-05CB-4E1C-9E29-6A0DD5CABE07}"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1EFB5AC-4656-49FE-A383-E59EC554758D}"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5624439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15"/>
            <a:ext cx="9525000"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6060789"/>
      </p:ext>
    </p:extLst>
  </p:cSld>
  <p:clrMapOvr>
    <a:masterClrMapping/>
  </p:clrMapOvr>
</p:sldLayout>
</file>

<file path=ppt/slideLayouts/slideLayout990.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9397922"/>
      </p:ext>
    </p:extLst>
  </p:cSld>
  <p:clrMapOvr>
    <a:masterClrMapping/>
  </p:clrMapOvr>
</p:sldLayout>
</file>

<file path=ppt/slideLayouts/slideLayout991.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AD047F49-AF78-40A2-B920-EF97CB8ADB88}"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21A0AD0-F6FF-4641-8909-7FBF6A41DE54}"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370527416"/>
      </p:ext>
    </p:extLst>
  </p:cSld>
  <p:clrMapOvr>
    <a:masterClrMapping/>
  </p:clrMapOvr>
</p:sldLayout>
</file>

<file path=ppt/slideLayouts/slideLayout992.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0486806"/>
      </p:ext>
    </p:extLst>
  </p:cSld>
  <p:clrMapOvr>
    <a:masterClrMapping/>
  </p:clrMapOvr>
</p:sldLayout>
</file>

<file path=ppt/slideLayouts/slideLayout993.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5DB3DE14-316B-477C-AD9C-8975D286091F}"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3C115989-ECE1-478A-AD51-E79FD98BC60F}"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841416906"/>
      </p:ext>
    </p:extLst>
  </p:cSld>
  <p:clrMapOvr>
    <a:masterClrMapping/>
  </p:clrMapOvr>
</p:sldLayout>
</file>

<file path=ppt/slideLayouts/slideLayout994.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609552"/>
      </p:ext>
    </p:extLst>
  </p:cSld>
  <p:clrMapOvr>
    <a:masterClrMapping/>
  </p:clrMapOvr>
</p:sldLayout>
</file>

<file path=ppt/slideLayouts/slideLayout995.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227EE1F9-1D76-4103-8C56-831486845479}"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3423D2D4-C57D-4C5E-B51F-F0414F552D9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607387111"/>
      </p:ext>
    </p:extLst>
  </p:cSld>
  <p:clrMapOvr>
    <a:masterClrMapping/>
  </p:clrMapOvr>
</p:sldLayout>
</file>

<file path=ppt/slideLayouts/slideLayout996.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645295"/>
      </p:ext>
    </p:extLst>
  </p:cSld>
  <p:clrMapOvr>
    <a:masterClrMapping/>
  </p:clrMapOvr>
</p:sldLayout>
</file>

<file path=ppt/slideLayouts/slideLayout997.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72101D9E-CB63-4311-8317-5BFC91972FC6}"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6A3876E8-BC71-4EA6-A92F-E4173F4345F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857586627"/>
      </p:ext>
    </p:extLst>
  </p:cSld>
  <p:clrMapOvr>
    <a:masterClrMapping/>
  </p:clrMapOvr>
</p:sldLayout>
</file>

<file path=ppt/slideLayouts/slideLayout998.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22"/>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7979D9D5-B8FD-452A-A46E-E50A9C9D4381}" type="datetimeFigureOut">
              <a:rPr lang="zh-CN" altLang="en-US"/>
              <a:pPr>
                <a:defRPr/>
              </a:pPr>
              <a:t>2022/9/27</a:t>
            </a:fld>
            <a:endParaRPr lang="zh-CN" altLang="en-US"/>
          </a:p>
        </p:txBody>
      </p:sp>
      <p:sp>
        <p:nvSpPr>
          <p:cNvPr id="3" name="页脚占位符 3"/>
          <p:cNvSpPr>
            <a:spLocks noGrp="1"/>
          </p:cNvSpPr>
          <p:nvPr>
            <p:ph type="ftr" sz="quarter" idx="11"/>
          </p:nvPr>
        </p:nvSpPr>
        <p:spPr>
          <a:xfrm>
            <a:off x="3028950" y="6356422"/>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22"/>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BBA22ABB-F698-45BF-95A9-4745A018202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256496036"/>
      </p:ext>
    </p:extLst>
  </p:cSld>
  <p:clrMapOvr>
    <a:masterClrMapping/>
  </p:clrMapOvr>
</p:sldLayout>
</file>

<file path=ppt/slideLayouts/slideLayout999.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6395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6.xml"/><Relationship Id="rId13" Type="http://schemas.openxmlformats.org/officeDocument/2006/relationships/theme" Target="../theme/theme10.xml"/><Relationship Id="rId3" Type="http://schemas.openxmlformats.org/officeDocument/2006/relationships/slideLayout" Target="../slideLayouts/slideLayout1151.xml"/><Relationship Id="rId7" Type="http://schemas.openxmlformats.org/officeDocument/2006/relationships/slideLayout" Target="../slideLayouts/slideLayout1155.xml"/><Relationship Id="rId12" Type="http://schemas.openxmlformats.org/officeDocument/2006/relationships/slideLayout" Target="../slideLayouts/slideLayout1160.xml"/><Relationship Id="rId2" Type="http://schemas.openxmlformats.org/officeDocument/2006/relationships/slideLayout" Target="../slideLayouts/slideLayout1150.xml"/><Relationship Id="rId1" Type="http://schemas.openxmlformats.org/officeDocument/2006/relationships/slideLayout" Target="../slideLayouts/slideLayout1149.xml"/><Relationship Id="rId6" Type="http://schemas.openxmlformats.org/officeDocument/2006/relationships/slideLayout" Target="../slideLayouts/slideLayout1154.xml"/><Relationship Id="rId11" Type="http://schemas.openxmlformats.org/officeDocument/2006/relationships/slideLayout" Target="../slideLayouts/slideLayout1159.xml"/><Relationship Id="rId5" Type="http://schemas.openxmlformats.org/officeDocument/2006/relationships/slideLayout" Target="../slideLayouts/slideLayout1153.xml"/><Relationship Id="rId10" Type="http://schemas.openxmlformats.org/officeDocument/2006/relationships/slideLayout" Target="../slideLayouts/slideLayout1158.xml"/><Relationship Id="rId4" Type="http://schemas.openxmlformats.org/officeDocument/2006/relationships/slideLayout" Target="../slideLayouts/slideLayout1152.xml"/><Relationship Id="rId9" Type="http://schemas.openxmlformats.org/officeDocument/2006/relationships/slideLayout" Target="../slideLayouts/slideLayout115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68.xml"/><Relationship Id="rId3" Type="http://schemas.openxmlformats.org/officeDocument/2006/relationships/slideLayout" Target="../slideLayouts/slideLayout1163.xml"/><Relationship Id="rId7" Type="http://schemas.openxmlformats.org/officeDocument/2006/relationships/slideLayout" Target="../slideLayouts/slideLayout1167.xml"/><Relationship Id="rId12" Type="http://schemas.openxmlformats.org/officeDocument/2006/relationships/theme" Target="../theme/theme11.xml"/><Relationship Id="rId2" Type="http://schemas.openxmlformats.org/officeDocument/2006/relationships/slideLayout" Target="../slideLayouts/slideLayout1162.xml"/><Relationship Id="rId1" Type="http://schemas.openxmlformats.org/officeDocument/2006/relationships/slideLayout" Target="../slideLayouts/slideLayout1161.xml"/><Relationship Id="rId6" Type="http://schemas.openxmlformats.org/officeDocument/2006/relationships/slideLayout" Target="../slideLayouts/slideLayout1166.xml"/><Relationship Id="rId11" Type="http://schemas.openxmlformats.org/officeDocument/2006/relationships/slideLayout" Target="../slideLayouts/slideLayout1171.xml"/><Relationship Id="rId5" Type="http://schemas.openxmlformats.org/officeDocument/2006/relationships/slideLayout" Target="../slideLayouts/slideLayout1165.xml"/><Relationship Id="rId10" Type="http://schemas.openxmlformats.org/officeDocument/2006/relationships/slideLayout" Target="../slideLayouts/slideLayout1170.xml"/><Relationship Id="rId4" Type="http://schemas.openxmlformats.org/officeDocument/2006/relationships/slideLayout" Target="../slideLayouts/slideLayout1164.xml"/><Relationship Id="rId9" Type="http://schemas.openxmlformats.org/officeDocument/2006/relationships/slideLayout" Target="../slideLayouts/slideLayout116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7" Type="http://schemas.openxmlformats.org/officeDocument/2006/relationships/slideLayout" Target="../slideLayouts/slideLayout140.xml"/><Relationship Id="rId671" Type="http://schemas.openxmlformats.org/officeDocument/2006/relationships/slideLayout" Target="../slideLayouts/slideLayout694.xml"/><Relationship Id="rId769" Type="http://schemas.openxmlformats.org/officeDocument/2006/relationships/slideLayout" Target="../slideLayouts/slideLayout792.xml"/><Relationship Id="rId21" Type="http://schemas.openxmlformats.org/officeDocument/2006/relationships/slideLayout" Target="../slideLayouts/slideLayout44.xml"/><Relationship Id="rId324" Type="http://schemas.openxmlformats.org/officeDocument/2006/relationships/slideLayout" Target="../slideLayouts/slideLayout347.xml"/><Relationship Id="rId531" Type="http://schemas.openxmlformats.org/officeDocument/2006/relationships/slideLayout" Target="../slideLayouts/slideLayout554.xml"/><Relationship Id="rId629" Type="http://schemas.openxmlformats.org/officeDocument/2006/relationships/slideLayout" Target="../slideLayouts/slideLayout652.xml"/><Relationship Id="rId170" Type="http://schemas.openxmlformats.org/officeDocument/2006/relationships/slideLayout" Target="../slideLayouts/slideLayout193.xml"/><Relationship Id="rId268" Type="http://schemas.openxmlformats.org/officeDocument/2006/relationships/slideLayout" Target="../slideLayouts/slideLayout291.xml"/><Relationship Id="rId475" Type="http://schemas.openxmlformats.org/officeDocument/2006/relationships/slideLayout" Target="../slideLayouts/slideLayout498.xml"/><Relationship Id="rId682" Type="http://schemas.openxmlformats.org/officeDocument/2006/relationships/slideLayout" Target="../slideLayouts/slideLayout705.xml"/><Relationship Id="rId32" Type="http://schemas.openxmlformats.org/officeDocument/2006/relationships/slideLayout" Target="../slideLayouts/slideLayout55.xml"/><Relationship Id="rId74" Type="http://schemas.openxmlformats.org/officeDocument/2006/relationships/slideLayout" Target="../slideLayouts/slideLayout97.xml"/><Relationship Id="rId128" Type="http://schemas.openxmlformats.org/officeDocument/2006/relationships/slideLayout" Target="../slideLayouts/slideLayout151.xml"/><Relationship Id="rId335" Type="http://schemas.openxmlformats.org/officeDocument/2006/relationships/slideLayout" Target="../slideLayouts/slideLayout358.xml"/><Relationship Id="rId377" Type="http://schemas.openxmlformats.org/officeDocument/2006/relationships/slideLayout" Target="../slideLayouts/slideLayout400.xml"/><Relationship Id="rId500" Type="http://schemas.openxmlformats.org/officeDocument/2006/relationships/slideLayout" Target="../slideLayouts/slideLayout523.xml"/><Relationship Id="rId542" Type="http://schemas.openxmlformats.org/officeDocument/2006/relationships/slideLayout" Target="../slideLayouts/slideLayout565.xml"/><Relationship Id="rId584" Type="http://schemas.openxmlformats.org/officeDocument/2006/relationships/slideLayout" Target="../slideLayouts/slideLayout607.xml"/><Relationship Id="rId5" Type="http://schemas.openxmlformats.org/officeDocument/2006/relationships/slideLayout" Target="../slideLayouts/slideLayout28.xml"/><Relationship Id="rId181" Type="http://schemas.openxmlformats.org/officeDocument/2006/relationships/slideLayout" Target="../slideLayouts/slideLayout204.xml"/><Relationship Id="rId237" Type="http://schemas.openxmlformats.org/officeDocument/2006/relationships/slideLayout" Target="../slideLayouts/slideLayout260.xml"/><Relationship Id="rId402" Type="http://schemas.openxmlformats.org/officeDocument/2006/relationships/slideLayout" Target="../slideLayouts/slideLayout425.xml"/><Relationship Id="rId279" Type="http://schemas.openxmlformats.org/officeDocument/2006/relationships/slideLayout" Target="../slideLayouts/slideLayout302.xml"/><Relationship Id="rId444" Type="http://schemas.openxmlformats.org/officeDocument/2006/relationships/slideLayout" Target="../slideLayouts/slideLayout467.xml"/><Relationship Id="rId486" Type="http://schemas.openxmlformats.org/officeDocument/2006/relationships/slideLayout" Target="../slideLayouts/slideLayout509.xml"/><Relationship Id="rId651" Type="http://schemas.openxmlformats.org/officeDocument/2006/relationships/slideLayout" Target="../slideLayouts/slideLayout674.xml"/><Relationship Id="rId693" Type="http://schemas.openxmlformats.org/officeDocument/2006/relationships/slideLayout" Target="../slideLayouts/slideLayout716.xml"/><Relationship Id="rId707" Type="http://schemas.openxmlformats.org/officeDocument/2006/relationships/slideLayout" Target="../slideLayouts/slideLayout730.xml"/><Relationship Id="rId749" Type="http://schemas.openxmlformats.org/officeDocument/2006/relationships/slideLayout" Target="../slideLayouts/slideLayout772.xml"/><Relationship Id="rId43" Type="http://schemas.openxmlformats.org/officeDocument/2006/relationships/slideLayout" Target="../slideLayouts/slideLayout66.xml"/><Relationship Id="rId139" Type="http://schemas.openxmlformats.org/officeDocument/2006/relationships/slideLayout" Target="../slideLayouts/slideLayout162.xml"/><Relationship Id="rId290" Type="http://schemas.openxmlformats.org/officeDocument/2006/relationships/slideLayout" Target="../slideLayouts/slideLayout313.xml"/><Relationship Id="rId304" Type="http://schemas.openxmlformats.org/officeDocument/2006/relationships/slideLayout" Target="../slideLayouts/slideLayout327.xml"/><Relationship Id="rId346" Type="http://schemas.openxmlformats.org/officeDocument/2006/relationships/slideLayout" Target="../slideLayouts/slideLayout369.xml"/><Relationship Id="rId388" Type="http://schemas.openxmlformats.org/officeDocument/2006/relationships/slideLayout" Target="../slideLayouts/slideLayout411.xml"/><Relationship Id="rId511" Type="http://schemas.openxmlformats.org/officeDocument/2006/relationships/slideLayout" Target="../slideLayouts/slideLayout534.xml"/><Relationship Id="rId553" Type="http://schemas.openxmlformats.org/officeDocument/2006/relationships/slideLayout" Target="../slideLayouts/slideLayout576.xml"/><Relationship Id="rId609" Type="http://schemas.openxmlformats.org/officeDocument/2006/relationships/slideLayout" Target="../slideLayouts/slideLayout632.xml"/><Relationship Id="rId760" Type="http://schemas.openxmlformats.org/officeDocument/2006/relationships/slideLayout" Target="../slideLayouts/slideLayout783.xml"/><Relationship Id="rId85" Type="http://schemas.openxmlformats.org/officeDocument/2006/relationships/slideLayout" Target="../slideLayouts/slideLayout108.xml"/><Relationship Id="rId150" Type="http://schemas.openxmlformats.org/officeDocument/2006/relationships/slideLayout" Target="../slideLayouts/slideLayout173.xml"/><Relationship Id="rId192" Type="http://schemas.openxmlformats.org/officeDocument/2006/relationships/slideLayout" Target="../slideLayouts/slideLayout215.xml"/><Relationship Id="rId206" Type="http://schemas.openxmlformats.org/officeDocument/2006/relationships/slideLayout" Target="../slideLayouts/slideLayout229.xml"/><Relationship Id="rId413" Type="http://schemas.openxmlformats.org/officeDocument/2006/relationships/slideLayout" Target="../slideLayouts/slideLayout436.xml"/><Relationship Id="rId595" Type="http://schemas.openxmlformats.org/officeDocument/2006/relationships/slideLayout" Target="../slideLayouts/slideLayout618.xml"/><Relationship Id="rId248" Type="http://schemas.openxmlformats.org/officeDocument/2006/relationships/slideLayout" Target="../slideLayouts/slideLayout271.xml"/><Relationship Id="rId455" Type="http://schemas.openxmlformats.org/officeDocument/2006/relationships/slideLayout" Target="../slideLayouts/slideLayout478.xml"/><Relationship Id="rId497" Type="http://schemas.openxmlformats.org/officeDocument/2006/relationships/slideLayout" Target="../slideLayouts/slideLayout520.xml"/><Relationship Id="rId620" Type="http://schemas.openxmlformats.org/officeDocument/2006/relationships/slideLayout" Target="../slideLayouts/slideLayout643.xml"/><Relationship Id="rId662" Type="http://schemas.openxmlformats.org/officeDocument/2006/relationships/slideLayout" Target="../slideLayouts/slideLayout685.xml"/><Relationship Id="rId718" Type="http://schemas.openxmlformats.org/officeDocument/2006/relationships/slideLayout" Target="../slideLayouts/slideLayout741.xml"/><Relationship Id="rId12" Type="http://schemas.openxmlformats.org/officeDocument/2006/relationships/slideLayout" Target="../slideLayouts/slideLayout35.xml"/><Relationship Id="rId108" Type="http://schemas.openxmlformats.org/officeDocument/2006/relationships/slideLayout" Target="../slideLayouts/slideLayout131.xml"/><Relationship Id="rId315" Type="http://schemas.openxmlformats.org/officeDocument/2006/relationships/slideLayout" Target="../slideLayouts/slideLayout338.xml"/><Relationship Id="rId357" Type="http://schemas.openxmlformats.org/officeDocument/2006/relationships/slideLayout" Target="../slideLayouts/slideLayout380.xml"/><Relationship Id="rId522" Type="http://schemas.openxmlformats.org/officeDocument/2006/relationships/slideLayout" Target="../slideLayouts/slideLayout545.xml"/><Relationship Id="rId54" Type="http://schemas.openxmlformats.org/officeDocument/2006/relationships/slideLayout" Target="../slideLayouts/slideLayout77.xml"/><Relationship Id="rId96" Type="http://schemas.openxmlformats.org/officeDocument/2006/relationships/slideLayout" Target="../slideLayouts/slideLayout119.xml"/><Relationship Id="rId161" Type="http://schemas.openxmlformats.org/officeDocument/2006/relationships/slideLayout" Target="../slideLayouts/slideLayout184.xml"/><Relationship Id="rId217" Type="http://schemas.openxmlformats.org/officeDocument/2006/relationships/slideLayout" Target="../slideLayouts/slideLayout240.xml"/><Relationship Id="rId399" Type="http://schemas.openxmlformats.org/officeDocument/2006/relationships/slideLayout" Target="../slideLayouts/slideLayout422.xml"/><Relationship Id="rId564" Type="http://schemas.openxmlformats.org/officeDocument/2006/relationships/slideLayout" Target="../slideLayouts/slideLayout587.xml"/><Relationship Id="rId771" Type="http://schemas.openxmlformats.org/officeDocument/2006/relationships/slideLayout" Target="../slideLayouts/slideLayout794.xml"/><Relationship Id="rId259" Type="http://schemas.openxmlformats.org/officeDocument/2006/relationships/slideLayout" Target="../slideLayouts/slideLayout282.xml"/><Relationship Id="rId424" Type="http://schemas.openxmlformats.org/officeDocument/2006/relationships/slideLayout" Target="../slideLayouts/slideLayout447.xml"/><Relationship Id="rId466" Type="http://schemas.openxmlformats.org/officeDocument/2006/relationships/slideLayout" Target="../slideLayouts/slideLayout489.xml"/><Relationship Id="rId631" Type="http://schemas.openxmlformats.org/officeDocument/2006/relationships/slideLayout" Target="../slideLayouts/slideLayout654.xml"/><Relationship Id="rId673" Type="http://schemas.openxmlformats.org/officeDocument/2006/relationships/slideLayout" Target="../slideLayouts/slideLayout696.xml"/><Relationship Id="rId729" Type="http://schemas.openxmlformats.org/officeDocument/2006/relationships/slideLayout" Target="../slideLayouts/slideLayout752.xml"/><Relationship Id="rId23" Type="http://schemas.openxmlformats.org/officeDocument/2006/relationships/slideLayout" Target="../slideLayouts/slideLayout46.xml"/><Relationship Id="rId119" Type="http://schemas.openxmlformats.org/officeDocument/2006/relationships/slideLayout" Target="../slideLayouts/slideLayout142.xml"/><Relationship Id="rId270" Type="http://schemas.openxmlformats.org/officeDocument/2006/relationships/slideLayout" Target="../slideLayouts/slideLayout293.xml"/><Relationship Id="rId326" Type="http://schemas.openxmlformats.org/officeDocument/2006/relationships/slideLayout" Target="../slideLayouts/slideLayout349.xml"/><Relationship Id="rId533" Type="http://schemas.openxmlformats.org/officeDocument/2006/relationships/slideLayout" Target="../slideLayouts/slideLayout556.xml"/><Relationship Id="rId65" Type="http://schemas.openxmlformats.org/officeDocument/2006/relationships/slideLayout" Target="../slideLayouts/slideLayout88.xml"/><Relationship Id="rId130" Type="http://schemas.openxmlformats.org/officeDocument/2006/relationships/slideLayout" Target="../slideLayouts/slideLayout153.xml"/><Relationship Id="rId368" Type="http://schemas.openxmlformats.org/officeDocument/2006/relationships/slideLayout" Target="../slideLayouts/slideLayout391.xml"/><Relationship Id="rId575" Type="http://schemas.openxmlformats.org/officeDocument/2006/relationships/slideLayout" Target="../slideLayouts/slideLayout598.xml"/><Relationship Id="rId740" Type="http://schemas.openxmlformats.org/officeDocument/2006/relationships/slideLayout" Target="../slideLayouts/slideLayout763.xml"/><Relationship Id="rId782" Type="http://schemas.openxmlformats.org/officeDocument/2006/relationships/image" Target="../media/image2.emf"/><Relationship Id="rId172" Type="http://schemas.openxmlformats.org/officeDocument/2006/relationships/slideLayout" Target="../slideLayouts/slideLayout195.xml"/><Relationship Id="rId228" Type="http://schemas.openxmlformats.org/officeDocument/2006/relationships/slideLayout" Target="../slideLayouts/slideLayout251.xml"/><Relationship Id="rId435" Type="http://schemas.openxmlformats.org/officeDocument/2006/relationships/slideLayout" Target="../slideLayouts/slideLayout458.xml"/><Relationship Id="rId477" Type="http://schemas.openxmlformats.org/officeDocument/2006/relationships/slideLayout" Target="../slideLayouts/slideLayout500.xml"/><Relationship Id="rId600" Type="http://schemas.openxmlformats.org/officeDocument/2006/relationships/slideLayout" Target="../slideLayouts/slideLayout623.xml"/><Relationship Id="rId642" Type="http://schemas.openxmlformats.org/officeDocument/2006/relationships/slideLayout" Target="../slideLayouts/slideLayout665.xml"/><Relationship Id="rId684" Type="http://schemas.openxmlformats.org/officeDocument/2006/relationships/slideLayout" Target="../slideLayouts/slideLayout707.xml"/><Relationship Id="rId281" Type="http://schemas.openxmlformats.org/officeDocument/2006/relationships/slideLayout" Target="../slideLayouts/slideLayout304.xml"/><Relationship Id="rId337" Type="http://schemas.openxmlformats.org/officeDocument/2006/relationships/slideLayout" Target="../slideLayouts/slideLayout360.xml"/><Relationship Id="rId502" Type="http://schemas.openxmlformats.org/officeDocument/2006/relationships/slideLayout" Target="../slideLayouts/slideLayout525.xml"/><Relationship Id="rId34" Type="http://schemas.openxmlformats.org/officeDocument/2006/relationships/slideLayout" Target="../slideLayouts/slideLayout57.xml"/><Relationship Id="rId76" Type="http://schemas.openxmlformats.org/officeDocument/2006/relationships/slideLayout" Target="../slideLayouts/slideLayout99.xml"/><Relationship Id="rId141" Type="http://schemas.openxmlformats.org/officeDocument/2006/relationships/slideLayout" Target="../slideLayouts/slideLayout164.xml"/><Relationship Id="rId379" Type="http://schemas.openxmlformats.org/officeDocument/2006/relationships/slideLayout" Target="../slideLayouts/slideLayout402.xml"/><Relationship Id="rId544" Type="http://schemas.openxmlformats.org/officeDocument/2006/relationships/slideLayout" Target="../slideLayouts/slideLayout567.xml"/><Relationship Id="rId586" Type="http://schemas.openxmlformats.org/officeDocument/2006/relationships/slideLayout" Target="../slideLayouts/slideLayout609.xml"/><Relationship Id="rId751" Type="http://schemas.openxmlformats.org/officeDocument/2006/relationships/slideLayout" Target="../slideLayouts/slideLayout774.xml"/><Relationship Id="rId7" Type="http://schemas.openxmlformats.org/officeDocument/2006/relationships/slideLayout" Target="../slideLayouts/slideLayout30.xml"/><Relationship Id="rId183" Type="http://schemas.openxmlformats.org/officeDocument/2006/relationships/slideLayout" Target="../slideLayouts/slideLayout206.xml"/><Relationship Id="rId239" Type="http://schemas.openxmlformats.org/officeDocument/2006/relationships/slideLayout" Target="../slideLayouts/slideLayout262.xml"/><Relationship Id="rId390" Type="http://schemas.openxmlformats.org/officeDocument/2006/relationships/slideLayout" Target="../slideLayouts/slideLayout413.xml"/><Relationship Id="rId404" Type="http://schemas.openxmlformats.org/officeDocument/2006/relationships/slideLayout" Target="../slideLayouts/slideLayout427.xml"/><Relationship Id="rId446" Type="http://schemas.openxmlformats.org/officeDocument/2006/relationships/slideLayout" Target="../slideLayouts/slideLayout469.xml"/><Relationship Id="rId611" Type="http://schemas.openxmlformats.org/officeDocument/2006/relationships/slideLayout" Target="../slideLayouts/slideLayout634.xml"/><Relationship Id="rId653" Type="http://schemas.openxmlformats.org/officeDocument/2006/relationships/slideLayout" Target="../slideLayouts/slideLayout676.xml"/><Relationship Id="rId250" Type="http://schemas.openxmlformats.org/officeDocument/2006/relationships/slideLayout" Target="../slideLayouts/slideLayout273.xml"/><Relationship Id="rId292" Type="http://schemas.openxmlformats.org/officeDocument/2006/relationships/slideLayout" Target="../slideLayouts/slideLayout315.xml"/><Relationship Id="rId306" Type="http://schemas.openxmlformats.org/officeDocument/2006/relationships/slideLayout" Target="../slideLayouts/slideLayout329.xml"/><Relationship Id="rId488" Type="http://schemas.openxmlformats.org/officeDocument/2006/relationships/slideLayout" Target="../slideLayouts/slideLayout511.xml"/><Relationship Id="rId695" Type="http://schemas.openxmlformats.org/officeDocument/2006/relationships/slideLayout" Target="../slideLayouts/slideLayout718.xml"/><Relationship Id="rId709" Type="http://schemas.openxmlformats.org/officeDocument/2006/relationships/slideLayout" Target="../slideLayouts/slideLayout732.xml"/><Relationship Id="rId45" Type="http://schemas.openxmlformats.org/officeDocument/2006/relationships/slideLayout" Target="../slideLayouts/slideLayout68.xml"/><Relationship Id="rId87" Type="http://schemas.openxmlformats.org/officeDocument/2006/relationships/slideLayout" Target="../slideLayouts/slideLayout110.xml"/><Relationship Id="rId110" Type="http://schemas.openxmlformats.org/officeDocument/2006/relationships/slideLayout" Target="../slideLayouts/slideLayout133.xml"/><Relationship Id="rId348" Type="http://schemas.openxmlformats.org/officeDocument/2006/relationships/slideLayout" Target="../slideLayouts/slideLayout371.xml"/><Relationship Id="rId513" Type="http://schemas.openxmlformats.org/officeDocument/2006/relationships/slideLayout" Target="../slideLayouts/slideLayout536.xml"/><Relationship Id="rId555" Type="http://schemas.openxmlformats.org/officeDocument/2006/relationships/slideLayout" Target="../slideLayouts/slideLayout578.xml"/><Relationship Id="rId597" Type="http://schemas.openxmlformats.org/officeDocument/2006/relationships/slideLayout" Target="../slideLayouts/slideLayout620.xml"/><Relationship Id="rId720" Type="http://schemas.openxmlformats.org/officeDocument/2006/relationships/slideLayout" Target="../slideLayouts/slideLayout743.xml"/><Relationship Id="rId762" Type="http://schemas.openxmlformats.org/officeDocument/2006/relationships/slideLayout" Target="../slideLayouts/slideLayout785.xml"/><Relationship Id="rId152" Type="http://schemas.openxmlformats.org/officeDocument/2006/relationships/slideLayout" Target="../slideLayouts/slideLayout175.xml"/><Relationship Id="rId194" Type="http://schemas.openxmlformats.org/officeDocument/2006/relationships/slideLayout" Target="../slideLayouts/slideLayout217.xml"/><Relationship Id="rId208" Type="http://schemas.openxmlformats.org/officeDocument/2006/relationships/slideLayout" Target="../slideLayouts/slideLayout231.xml"/><Relationship Id="rId415" Type="http://schemas.openxmlformats.org/officeDocument/2006/relationships/slideLayout" Target="../slideLayouts/slideLayout438.xml"/><Relationship Id="rId457" Type="http://schemas.openxmlformats.org/officeDocument/2006/relationships/slideLayout" Target="../slideLayouts/slideLayout480.xml"/><Relationship Id="rId622" Type="http://schemas.openxmlformats.org/officeDocument/2006/relationships/slideLayout" Target="../slideLayouts/slideLayout645.xml"/><Relationship Id="rId261" Type="http://schemas.openxmlformats.org/officeDocument/2006/relationships/slideLayout" Target="../slideLayouts/slideLayout284.xml"/><Relationship Id="rId499" Type="http://schemas.openxmlformats.org/officeDocument/2006/relationships/slideLayout" Target="../slideLayouts/slideLayout522.xml"/><Relationship Id="rId664" Type="http://schemas.openxmlformats.org/officeDocument/2006/relationships/slideLayout" Target="../slideLayouts/slideLayout687.xml"/><Relationship Id="rId14" Type="http://schemas.openxmlformats.org/officeDocument/2006/relationships/slideLayout" Target="../slideLayouts/slideLayout37.xml"/><Relationship Id="rId56" Type="http://schemas.openxmlformats.org/officeDocument/2006/relationships/slideLayout" Target="../slideLayouts/slideLayout79.xml"/><Relationship Id="rId317" Type="http://schemas.openxmlformats.org/officeDocument/2006/relationships/slideLayout" Target="../slideLayouts/slideLayout340.xml"/><Relationship Id="rId359" Type="http://schemas.openxmlformats.org/officeDocument/2006/relationships/slideLayout" Target="../slideLayouts/slideLayout382.xml"/><Relationship Id="rId524" Type="http://schemas.openxmlformats.org/officeDocument/2006/relationships/slideLayout" Target="../slideLayouts/slideLayout547.xml"/><Relationship Id="rId566" Type="http://schemas.openxmlformats.org/officeDocument/2006/relationships/slideLayout" Target="../slideLayouts/slideLayout589.xml"/><Relationship Id="rId731" Type="http://schemas.openxmlformats.org/officeDocument/2006/relationships/slideLayout" Target="../slideLayouts/slideLayout754.xml"/><Relationship Id="rId773" Type="http://schemas.openxmlformats.org/officeDocument/2006/relationships/slideLayout" Target="../slideLayouts/slideLayout796.xml"/><Relationship Id="rId98" Type="http://schemas.openxmlformats.org/officeDocument/2006/relationships/slideLayout" Target="../slideLayouts/slideLayout121.xml"/><Relationship Id="rId121" Type="http://schemas.openxmlformats.org/officeDocument/2006/relationships/slideLayout" Target="../slideLayouts/slideLayout144.xml"/><Relationship Id="rId163" Type="http://schemas.openxmlformats.org/officeDocument/2006/relationships/slideLayout" Target="../slideLayouts/slideLayout186.xml"/><Relationship Id="rId219" Type="http://schemas.openxmlformats.org/officeDocument/2006/relationships/slideLayout" Target="../slideLayouts/slideLayout242.xml"/><Relationship Id="rId370" Type="http://schemas.openxmlformats.org/officeDocument/2006/relationships/slideLayout" Target="../slideLayouts/slideLayout393.xml"/><Relationship Id="rId426" Type="http://schemas.openxmlformats.org/officeDocument/2006/relationships/slideLayout" Target="../slideLayouts/slideLayout449.xml"/><Relationship Id="rId633" Type="http://schemas.openxmlformats.org/officeDocument/2006/relationships/slideLayout" Target="../slideLayouts/slideLayout656.xml"/><Relationship Id="rId230" Type="http://schemas.openxmlformats.org/officeDocument/2006/relationships/slideLayout" Target="../slideLayouts/slideLayout253.xml"/><Relationship Id="rId468" Type="http://schemas.openxmlformats.org/officeDocument/2006/relationships/slideLayout" Target="../slideLayouts/slideLayout491.xml"/><Relationship Id="rId675" Type="http://schemas.openxmlformats.org/officeDocument/2006/relationships/slideLayout" Target="../slideLayouts/slideLayout698.xml"/><Relationship Id="rId25" Type="http://schemas.openxmlformats.org/officeDocument/2006/relationships/slideLayout" Target="../slideLayouts/slideLayout48.xml"/><Relationship Id="rId67" Type="http://schemas.openxmlformats.org/officeDocument/2006/relationships/slideLayout" Target="../slideLayouts/slideLayout90.xml"/><Relationship Id="rId272" Type="http://schemas.openxmlformats.org/officeDocument/2006/relationships/slideLayout" Target="../slideLayouts/slideLayout295.xml"/><Relationship Id="rId328" Type="http://schemas.openxmlformats.org/officeDocument/2006/relationships/slideLayout" Target="../slideLayouts/slideLayout351.xml"/><Relationship Id="rId535" Type="http://schemas.openxmlformats.org/officeDocument/2006/relationships/slideLayout" Target="../slideLayouts/slideLayout558.xml"/><Relationship Id="rId577" Type="http://schemas.openxmlformats.org/officeDocument/2006/relationships/slideLayout" Target="../slideLayouts/slideLayout600.xml"/><Relationship Id="rId700" Type="http://schemas.openxmlformats.org/officeDocument/2006/relationships/slideLayout" Target="../slideLayouts/slideLayout723.xml"/><Relationship Id="rId742" Type="http://schemas.openxmlformats.org/officeDocument/2006/relationships/slideLayout" Target="../slideLayouts/slideLayout765.xml"/><Relationship Id="rId132" Type="http://schemas.openxmlformats.org/officeDocument/2006/relationships/slideLayout" Target="../slideLayouts/slideLayout155.xml"/><Relationship Id="rId174" Type="http://schemas.openxmlformats.org/officeDocument/2006/relationships/slideLayout" Target="../slideLayouts/slideLayout197.xml"/><Relationship Id="rId381" Type="http://schemas.openxmlformats.org/officeDocument/2006/relationships/slideLayout" Target="../slideLayouts/slideLayout404.xml"/><Relationship Id="rId602" Type="http://schemas.openxmlformats.org/officeDocument/2006/relationships/slideLayout" Target="../slideLayouts/slideLayout625.xml"/><Relationship Id="rId784" Type="http://schemas.openxmlformats.org/officeDocument/2006/relationships/image" Target="../media/image4.emf"/><Relationship Id="rId241" Type="http://schemas.openxmlformats.org/officeDocument/2006/relationships/slideLayout" Target="../slideLayouts/slideLayout264.xml"/><Relationship Id="rId437" Type="http://schemas.openxmlformats.org/officeDocument/2006/relationships/slideLayout" Target="../slideLayouts/slideLayout460.xml"/><Relationship Id="rId479" Type="http://schemas.openxmlformats.org/officeDocument/2006/relationships/slideLayout" Target="../slideLayouts/slideLayout502.xml"/><Relationship Id="rId644" Type="http://schemas.openxmlformats.org/officeDocument/2006/relationships/slideLayout" Target="../slideLayouts/slideLayout667.xml"/><Relationship Id="rId686" Type="http://schemas.openxmlformats.org/officeDocument/2006/relationships/slideLayout" Target="../slideLayouts/slideLayout709.xml"/><Relationship Id="rId36" Type="http://schemas.openxmlformats.org/officeDocument/2006/relationships/slideLayout" Target="../slideLayouts/slideLayout59.xml"/><Relationship Id="rId283" Type="http://schemas.openxmlformats.org/officeDocument/2006/relationships/slideLayout" Target="../slideLayouts/slideLayout306.xml"/><Relationship Id="rId339" Type="http://schemas.openxmlformats.org/officeDocument/2006/relationships/slideLayout" Target="../slideLayouts/slideLayout362.xml"/><Relationship Id="rId490" Type="http://schemas.openxmlformats.org/officeDocument/2006/relationships/slideLayout" Target="../slideLayouts/slideLayout513.xml"/><Relationship Id="rId504" Type="http://schemas.openxmlformats.org/officeDocument/2006/relationships/slideLayout" Target="../slideLayouts/slideLayout527.xml"/><Relationship Id="rId546" Type="http://schemas.openxmlformats.org/officeDocument/2006/relationships/slideLayout" Target="../slideLayouts/slideLayout569.xml"/><Relationship Id="rId711" Type="http://schemas.openxmlformats.org/officeDocument/2006/relationships/slideLayout" Target="../slideLayouts/slideLayout734.xml"/><Relationship Id="rId753" Type="http://schemas.openxmlformats.org/officeDocument/2006/relationships/slideLayout" Target="../slideLayouts/slideLayout776.xml"/><Relationship Id="rId78" Type="http://schemas.openxmlformats.org/officeDocument/2006/relationships/slideLayout" Target="../slideLayouts/slideLayout101.xml"/><Relationship Id="rId101" Type="http://schemas.openxmlformats.org/officeDocument/2006/relationships/slideLayout" Target="../slideLayouts/slideLayout124.xml"/><Relationship Id="rId143" Type="http://schemas.openxmlformats.org/officeDocument/2006/relationships/slideLayout" Target="../slideLayouts/slideLayout166.xml"/><Relationship Id="rId185" Type="http://schemas.openxmlformats.org/officeDocument/2006/relationships/slideLayout" Target="../slideLayouts/slideLayout208.xml"/><Relationship Id="rId350" Type="http://schemas.openxmlformats.org/officeDocument/2006/relationships/slideLayout" Target="../slideLayouts/slideLayout373.xml"/><Relationship Id="rId406" Type="http://schemas.openxmlformats.org/officeDocument/2006/relationships/slideLayout" Target="../slideLayouts/slideLayout429.xml"/><Relationship Id="rId588" Type="http://schemas.openxmlformats.org/officeDocument/2006/relationships/slideLayout" Target="../slideLayouts/slideLayout611.xml"/><Relationship Id="rId9" Type="http://schemas.openxmlformats.org/officeDocument/2006/relationships/slideLayout" Target="../slideLayouts/slideLayout32.xml"/><Relationship Id="rId210" Type="http://schemas.openxmlformats.org/officeDocument/2006/relationships/slideLayout" Target="../slideLayouts/slideLayout233.xml"/><Relationship Id="rId392" Type="http://schemas.openxmlformats.org/officeDocument/2006/relationships/slideLayout" Target="../slideLayouts/slideLayout415.xml"/><Relationship Id="rId448" Type="http://schemas.openxmlformats.org/officeDocument/2006/relationships/slideLayout" Target="../slideLayouts/slideLayout471.xml"/><Relationship Id="rId613" Type="http://schemas.openxmlformats.org/officeDocument/2006/relationships/slideLayout" Target="../slideLayouts/slideLayout636.xml"/><Relationship Id="rId655" Type="http://schemas.openxmlformats.org/officeDocument/2006/relationships/slideLayout" Target="../slideLayouts/slideLayout678.xml"/><Relationship Id="rId697" Type="http://schemas.openxmlformats.org/officeDocument/2006/relationships/slideLayout" Target="../slideLayouts/slideLayout720.xml"/><Relationship Id="rId252" Type="http://schemas.openxmlformats.org/officeDocument/2006/relationships/slideLayout" Target="../slideLayouts/slideLayout275.xml"/><Relationship Id="rId294" Type="http://schemas.openxmlformats.org/officeDocument/2006/relationships/slideLayout" Target="../slideLayouts/slideLayout317.xml"/><Relationship Id="rId308" Type="http://schemas.openxmlformats.org/officeDocument/2006/relationships/slideLayout" Target="../slideLayouts/slideLayout331.xml"/><Relationship Id="rId515" Type="http://schemas.openxmlformats.org/officeDocument/2006/relationships/slideLayout" Target="../slideLayouts/slideLayout538.xml"/><Relationship Id="rId722" Type="http://schemas.openxmlformats.org/officeDocument/2006/relationships/slideLayout" Target="../slideLayouts/slideLayout745.xml"/><Relationship Id="rId47" Type="http://schemas.openxmlformats.org/officeDocument/2006/relationships/slideLayout" Target="../slideLayouts/slideLayout70.xml"/><Relationship Id="rId89" Type="http://schemas.openxmlformats.org/officeDocument/2006/relationships/slideLayout" Target="../slideLayouts/slideLayout112.xml"/><Relationship Id="rId112" Type="http://schemas.openxmlformats.org/officeDocument/2006/relationships/slideLayout" Target="../slideLayouts/slideLayout135.xml"/><Relationship Id="rId154" Type="http://schemas.openxmlformats.org/officeDocument/2006/relationships/slideLayout" Target="../slideLayouts/slideLayout177.xml"/><Relationship Id="rId361" Type="http://schemas.openxmlformats.org/officeDocument/2006/relationships/slideLayout" Target="../slideLayouts/slideLayout384.xml"/><Relationship Id="rId557" Type="http://schemas.openxmlformats.org/officeDocument/2006/relationships/slideLayout" Target="../slideLayouts/slideLayout580.xml"/><Relationship Id="rId599" Type="http://schemas.openxmlformats.org/officeDocument/2006/relationships/slideLayout" Target="../slideLayouts/slideLayout622.xml"/><Relationship Id="rId764" Type="http://schemas.openxmlformats.org/officeDocument/2006/relationships/slideLayout" Target="../slideLayouts/slideLayout787.xml"/><Relationship Id="rId196" Type="http://schemas.openxmlformats.org/officeDocument/2006/relationships/slideLayout" Target="../slideLayouts/slideLayout219.xml"/><Relationship Id="rId417" Type="http://schemas.openxmlformats.org/officeDocument/2006/relationships/slideLayout" Target="../slideLayouts/slideLayout440.xml"/><Relationship Id="rId459" Type="http://schemas.openxmlformats.org/officeDocument/2006/relationships/slideLayout" Target="../slideLayouts/slideLayout482.xml"/><Relationship Id="rId624" Type="http://schemas.openxmlformats.org/officeDocument/2006/relationships/slideLayout" Target="../slideLayouts/slideLayout647.xml"/><Relationship Id="rId666" Type="http://schemas.openxmlformats.org/officeDocument/2006/relationships/slideLayout" Target="../slideLayouts/slideLayout689.xml"/><Relationship Id="rId16" Type="http://schemas.openxmlformats.org/officeDocument/2006/relationships/slideLayout" Target="../slideLayouts/slideLayout39.xml"/><Relationship Id="rId221" Type="http://schemas.openxmlformats.org/officeDocument/2006/relationships/slideLayout" Target="../slideLayouts/slideLayout244.xml"/><Relationship Id="rId263" Type="http://schemas.openxmlformats.org/officeDocument/2006/relationships/slideLayout" Target="../slideLayouts/slideLayout286.xml"/><Relationship Id="rId319" Type="http://schemas.openxmlformats.org/officeDocument/2006/relationships/slideLayout" Target="../slideLayouts/slideLayout342.xml"/><Relationship Id="rId470" Type="http://schemas.openxmlformats.org/officeDocument/2006/relationships/slideLayout" Target="../slideLayouts/slideLayout493.xml"/><Relationship Id="rId526" Type="http://schemas.openxmlformats.org/officeDocument/2006/relationships/slideLayout" Target="../slideLayouts/slideLayout549.xml"/><Relationship Id="rId58" Type="http://schemas.openxmlformats.org/officeDocument/2006/relationships/slideLayout" Target="../slideLayouts/slideLayout81.xml"/><Relationship Id="rId123" Type="http://schemas.openxmlformats.org/officeDocument/2006/relationships/slideLayout" Target="../slideLayouts/slideLayout146.xml"/><Relationship Id="rId330" Type="http://schemas.openxmlformats.org/officeDocument/2006/relationships/slideLayout" Target="../slideLayouts/slideLayout353.xml"/><Relationship Id="rId568" Type="http://schemas.openxmlformats.org/officeDocument/2006/relationships/slideLayout" Target="../slideLayouts/slideLayout591.xml"/><Relationship Id="rId733" Type="http://schemas.openxmlformats.org/officeDocument/2006/relationships/slideLayout" Target="../slideLayouts/slideLayout756.xml"/><Relationship Id="rId775" Type="http://schemas.openxmlformats.org/officeDocument/2006/relationships/slideLayout" Target="../slideLayouts/slideLayout798.xml"/><Relationship Id="rId165" Type="http://schemas.openxmlformats.org/officeDocument/2006/relationships/slideLayout" Target="../slideLayouts/slideLayout188.xml"/><Relationship Id="rId372" Type="http://schemas.openxmlformats.org/officeDocument/2006/relationships/slideLayout" Target="../slideLayouts/slideLayout395.xml"/><Relationship Id="rId428" Type="http://schemas.openxmlformats.org/officeDocument/2006/relationships/slideLayout" Target="../slideLayouts/slideLayout451.xml"/><Relationship Id="rId635" Type="http://schemas.openxmlformats.org/officeDocument/2006/relationships/slideLayout" Target="../slideLayouts/slideLayout658.xml"/><Relationship Id="rId677" Type="http://schemas.openxmlformats.org/officeDocument/2006/relationships/slideLayout" Target="../slideLayouts/slideLayout700.xml"/><Relationship Id="rId232" Type="http://schemas.openxmlformats.org/officeDocument/2006/relationships/slideLayout" Target="../slideLayouts/slideLayout255.xml"/><Relationship Id="rId274" Type="http://schemas.openxmlformats.org/officeDocument/2006/relationships/slideLayout" Target="../slideLayouts/slideLayout297.xml"/><Relationship Id="rId481" Type="http://schemas.openxmlformats.org/officeDocument/2006/relationships/slideLayout" Target="../slideLayouts/slideLayout504.xml"/><Relationship Id="rId702" Type="http://schemas.openxmlformats.org/officeDocument/2006/relationships/slideLayout" Target="../slideLayouts/slideLayout725.xml"/><Relationship Id="rId27" Type="http://schemas.openxmlformats.org/officeDocument/2006/relationships/slideLayout" Target="../slideLayouts/slideLayout50.xml"/><Relationship Id="rId69" Type="http://schemas.openxmlformats.org/officeDocument/2006/relationships/slideLayout" Target="../slideLayouts/slideLayout92.xml"/><Relationship Id="rId134" Type="http://schemas.openxmlformats.org/officeDocument/2006/relationships/slideLayout" Target="../slideLayouts/slideLayout157.xml"/><Relationship Id="rId537" Type="http://schemas.openxmlformats.org/officeDocument/2006/relationships/slideLayout" Target="../slideLayouts/slideLayout560.xml"/><Relationship Id="rId579" Type="http://schemas.openxmlformats.org/officeDocument/2006/relationships/slideLayout" Target="../slideLayouts/slideLayout602.xml"/><Relationship Id="rId744" Type="http://schemas.openxmlformats.org/officeDocument/2006/relationships/slideLayout" Target="../slideLayouts/slideLayout767.xml"/><Relationship Id="rId786" Type="http://schemas.openxmlformats.org/officeDocument/2006/relationships/image" Target="../media/image6.emf"/><Relationship Id="rId80" Type="http://schemas.openxmlformats.org/officeDocument/2006/relationships/slideLayout" Target="../slideLayouts/slideLayout103.xml"/><Relationship Id="rId176" Type="http://schemas.openxmlformats.org/officeDocument/2006/relationships/slideLayout" Target="../slideLayouts/slideLayout199.xml"/><Relationship Id="rId341" Type="http://schemas.openxmlformats.org/officeDocument/2006/relationships/slideLayout" Target="../slideLayouts/slideLayout364.xml"/><Relationship Id="rId383" Type="http://schemas.openxmlformats.org/officeDocument/2006/relationships/slideLayout" Target="../slideLayouts/slideLayout406.xml"/><Relationship Id="rId439" Type="http://schemas.openxmlformats.org/officeDocument/2006/relationships/slideLayout" Target="../slideLayouts/slideLayout462.xml"/><Relationship Id="rId590" Type="http://schemas.openxmlformats.org/officeDocument/2006/relationships/slideLayout" Target="../slideLayouts/slideLayout613.xml"/><Relationship Id="rId604" Type="http://schemas.openxmlformats.org/officeDocument/2006/relationships/slideLayout" Target="../slideLayouts/slideLayout627.xml"/><Relationship Id="rId646" Type="http://schemas.openxmlformats.org/officeDocument/2006/relationships/slideLayout" Target="../slideLayouts/slideLayout669.xml"/><Relationship Id="rId201" Type="http://schemas.openxmlformats.org/officeDocument/2006/relationships/slideLayout" Target="../slideLayouts/slideLayout224.xml"/><Relationship Id="rId243" Type="http://schemas.openxmlformats.org/officeDocument/2006/relationships/slideLayout" Target="../slideLayouts/slideLayout266.xml"/><Relationship Id="rId285" Type="http://schemas.openxmlformats.org/officeDocument/2006/relationships/slideLayout" Target="../slideLayouts/slideLayout308.xml"/><Relationship Id="rId450" Type="http://schemas.openxmlformats.org/officeDocument/2006/relationships/slideLayout" Target="../slideLayouts/slideLayout473.xml"/><Relationship Id="rId506" Type="http://schemas.openxmlformats.org/officeDocument/2006/relationships/slideLayout" Target="../slideLayouts/slideLayout529.xml"/><Relationship Id="rId688" Type="http://schemas.openxmlformats.org/officeDocument/2006/relationships/slideLayout" Target="../slideLayouts/slideLayout711.xml"/><Relationship Id="rId38" Type="http://schemas.openxmlformats.org/officeDocument/2006/relationships/slideLayout" Target="../slideLayouts/slideLayout61.xml"/><Relationship Id="rId103" Type="http://schemas.openxmlformats.org/officeDocument/2006/relationships/slideLayout" Target="../slideLayouts/slideLayout126.xml"/><Relationship Id="rId310" Type="http://schemas.openxmlformats.org/officeDocument/2006/relationships/slideLayout" Target="../slideLayouts/slideLayout333.xml"/><Relationship Id="rId492" Type="http://schemas.openxmlformats.org/officeDocument/2006/relationships/slideLayout" Target="../slideLayouts/slideLayout515.xml"/><Relationship Id="rId548" Type="http://schemas.openxmlformats.org/officeDocument/2006/relationships/slideLayout" Target="../slideLayouts/slideLayout571.xml"/><Relationship Id="rId713" Type="http://schemas.openxmlformats.org/officeDocument/2006/relationships/slideLayout" Target="../slideLayouts/slideLayout736.xml"/><Relationship Id="rId755" Type="http://schemas.openxmlformats.org/officeDocument/2006/relationships/slideLayout" Target="../slideLayouts/slideLayout778.xml"/><Relationship Id="rId91" Type="http://schemas.openxmlformats.org/officeDocument/2006/relationships/slideLayout" Target="../slideLayouts/slideLayout114.xml"/><Relationship Id="rId145" Type="http://schemas.openxmlformats.org/officeDocument/2006/relationships/slideLayout" Target="../slideLayouts/slideLayout168.xml"/><Relationship Id="rId187" Type="http://schemas.openxmlformats.org/officeDocument/2006/relationships/slideLayout" Target="../slideLayouts/slideLayout210.xml"/><Relationship Id="rId352" Type="http://schemas.openxmlformats.org/officeDocument/2006/relationships/slideLayout" Target="../slideLayouts/slideLayout375.xml"/><Relationship Id="rId394" Type="http://schemas.openxmlformats.org/officeDocument/2006/relationships/slideLayout" Target="../slideLayouts/slideLayout417.xml"/><Relationship Id="rId408" Type="http://schemas.openxmlformats.org/officeDocument/2006/relationships/slideLayout" Target="../slideLayouts/slideLayout431.xml"/><Relationship Id="rId615" Type="http://schemas.openxmlformats.org/officeDocument/2006/relationships/slideLayout" Target="../slideLayouts/slideLayout638.xml"/><Relationship Id="rId212" Type="http://schemas.openxmlformats.org/officeDocument/2006/relationships/slideLayout" Target="../slideLayouts/slideLayout235.xml"/><Relationship Id="rId254" Type="http://schemas.openxmlformats.org/officeDocument/2006/relationships/slideLayout" Target="../slideLayouts/slideLayout277.xml"/><Relationship Id="rId657" Type="http://schemas.openxmlformats.org/officeDocument/2006/relationships/slideLayout" Target="../slideLayouts/slideLayout680.xml"/><Relationship Id="rId699" Type="http://schemas.openxmlformats.org/officeDocument/2006/relationships/slideLayout" Target="../slideLayouts/slideLayout722.xml"/><Relationship Id="rId49" Type="http://schemas.openxmlformats.org/officeDocument/2006/relationships/slideLayout" Target="../slideLayouts/slideLayout72.xml"/><Relationship Id="rId114" Type="http://schemas.openxmlformats.org/officeDocument/2006/relationships/slideLayout" Target="../slideLayouts/slideLayout137.xml"/><Relationship Id="rId296" Type="http://schemas.openxmlformats.org/officeDocument/2006/relationships/slideLayout" Target="../slideLayouts/slideLayout319.xml"/><Relationship Id="rId461" Type="http://schemas.openxmlformats.org/officeDocument/2006/relationships/slideLayout" Target="../slideLayouts/slideLayout484.xml"/><Relationship Id="rId517" Type="http://schemas.openxmlformats.org/officeDocument/2006/relationships/slideLayout" Target="../slideLayouts/slideLayout540.xml"/><Relationship Id="rId559" Type="http://schemas.openxmlformats.org/officeDocument/2006/relationships/slideLayout" Target="../slideLayouts/slideLayout582.xml"/><Relationship Id="rId724" Type="http://schemas.openxmlformats.org/officeDocument/2006/relationships/slideLayout" Target="../slideLayouts/slideLayout747.xml"/><Relationship Id="rId766" Type="http://schemas.openxmlformats.org/officeDocument/2006/relationships/slideLayout" Target="../slideLayouts/slideLayout789.xml"/><Relationship Id="rId60" Type="http://schemas.openxmlformats.org/officeDocument/2006/relationships/slideLayout" Target="../slideLayouts/slideLayout83.xml"/><Relationship Id="rId156" Type="http://schemas.openxmlformats.org/officeDocument/2006/relationships/slideLayout" Target="../slideLayouts/slideLayout179.xml"/><Relationship Id="rId198" Type="http://schemas.openxmlformats.org/officeDocument/2006/relationships/slideLayout" Target="../slideLayouts/slideLayout221.xml"/><Relationship Id="rId321" Type="http://schemas.openxmlformats.org/officeDocument/2006/relationships/slideLayout" Target="../slideLayouts/slideLayout344.xml"/><Relationship Id="rId363" Type="http://schemas.openxmlformats.org/officeDocument/2006/relationships/slideLayout" Target="../slideLayouts/slideLayout386.xml"/><Relationship Id="rId419" Type="http://schemas.openxmlformats.org/officeDocument/2006/relationships/slideLayout" Target="../slideLayouts/slideLayout442.xml"/><Relationship Id="rId570" Type="http://schemas.openxmlformats.org/officeDocument/2006/relationships/slideLayout" Target="../slideLayouts/slideLayout593.xml"/><Relationship Id="rId626" Type="http://schemas.openxmlformats.org/officeDocument/2006/relationships/slideLayout" Target="../slideLayouts/slideLayout649.xml"/><Relationship Id="rId223" Type="http://schemas.openxmlformats.org/officeDocument/2006/relationships/slideLayout" Target="../slideLayouts/slideLayout246.xml"/><Relationship Id="rId430" Type="http://schemas.openxmlformats.org/officeDocument/2006/relationships/slideLayout" Target="../slideLayouts/slideLayout453.xml"/><Relationship Id="rId668" Type="http://schemas.openxmlformats.org/officeDocument/2006/relationships/slideLayout" Target="../slideLayouts/slideLayout691.xml"/><Relationship Id="rId18" Type="http://schemas.openxmlformats.org/officeDocument/2006/relationships/slideLayout" Target="../slideLayouts/slideLayout41.xml"/><Relationship Id="rId265" Type="http://schemas.openxmlformats.org/officeDocument/2006/relationships/slideLayout" Target="../slideLayouts/slideLayout288.xml"/><Relationship Id="rId472" Type="http://schemas.openxmlformats.org/officeDocument/2006/relationships/slideLayout" Target="../slideLayouts/slideLayout495.xml"/><Relationship Id="rId528" Type="http://schemas.openxmlformats.org/officeDocument/2006/relationships/slideLayout" Target="../slideLayouts/slideLayout551.xml"/><Relationship Id="rId735" Type="http://schemas.openxmlformats.org/officeDocument/2006/relationships/slideLayout" Target="../slideLayouts/slideLayout758.xml"/><Relationship Id="rId125" Type="http://schemas.openxmlformats.org/officeDocument/2006/relationships/slideLayout" Target="../slideLayouts/slideLayout148.xml"/><Relationship Id="rId167" Type="http://schemas.openxmlformats.org/officeDocument/2006/relationships/slideLayout" Target="../slideLayouts/slideLayout190.xml"/><Relationship Id="rId332" Type="http://schemas.openxmlformats.org/officeDocument/2006/relationships/slideLayout" Target="../slideLayouts/slideLayout355.xml"/><Relationship Id="rId374" Type="http://schemas.openxmlformats.org/officeDocument/2006/relationships/slideLayout" Target="../slideLayouts/slideLayout397.xml"/><Relationship Id="rId581" Type="http://schemas.openxmlformats.org/officeDocument/2006/relationships/slideLayout" Target="../slideLayouts/slideLayout604.xml"/><Relationship Id="rId777" Type="http://schemas.openxmlformats.org/officeDocument/2006/relationships/slideLayout" Target="../slideLayouts/slideLayout800.xml"/><Relationship Id="rId71" Type="http://schemas.openxmlformats.org/officeDocument/2006/relationships/slideLayout" Target="../slideLayouts/slideLayout94.xml"/><Relationship Id="rId234" Type="http://schemas.openxmlformats.org/officeDocument/2006/relationships/slideLayout" Target="../slideLayouts/slideLayout257.xml"/><Relationship Id="rId637" Type="http://schemas.openxmlformats.org/officeDocument/2006/relationships/slideLayout" Target="../slideLayouts/slideLayout660.xml"/><Relationship Id="rId679" Type="http://schemas.openxmlformats.org/officeDocument/2006/relationships/slideLayout" Target="../slideLayouts/slideLayout702.xml"/><Relationship Id="rId2" Type="http://schemas.openxmlformats.org/officeDocument/2006/relationships/slideLayout" Target="../slideLayouts/slideLayout25.xml"/><Relationship Id="rId29" Type="http://schemas.openxmlformats.org/officeDocument/2006/relationships/slideLayout" Target="../slideLayouts/slideLayout52.xml"/><Relationship Id="rId276" Type="http://schemas.openxmlformats.org/officeDocument/2006/relationships/slideLayout" Target="../slideLayouts/slideLayout299.xml"/><Relationship Id="rId441" Type="http://schemas.openxmlformats.org/officeDocument/2006/relationships/slideLayout" Target="../slideLayouts/slideLayout464.xml"/><Relationship Id="rId483" Type="http://schemas.openxmlformats.org/officeDocument/2006/relationships/slideLayout" Target="../slideLayouts/slideLayout506.xml"/><Relationship Id="rId539" Type="http://schemas.openxmlformats.org/officeDocument/2006/relationships/slideLayout" Target="../slideLayouts/slideLayout562.xml"/><Relationship Id="rId690" Type="http://schemas.openxmlformats.org/officeDocument/2006/relationships/slideLayout" Target="../slideLayouts/slideLayout713.xml"/><Relationship Id="rId704" Type="http://schemas.openxmlformats.org/officeDocument/2006/relationships/slideLayout" Target="../slideLayouts/slideLayout727.xml"/><Relationship Id="rId746" Type="http://schemas.openxmlformats.org/officeDocument/2006/relationships/slideLayout" Target="../slideLayouts/slideLayout769.xml"/><Relationship Id="rId40" Type="http://schemas.openxmlformats.org/officeDocument/2006/relationships/slideLayout" Target="../slideLayouts/slideLayout63.xml"/><Relationship Id="rId136" Type="http://schemas.openxmlformats.org/officeDocument/2006/relationships/slideLayout" Target="../slideLayouts/slideLayout159.xml"/><Relationship Id="rId178" Type="http://schemas.openxmlformats.org/officeDocument/2006/relationships/slideLayout" Target="../slideLayouts/slideLayout201.xml"/><Relationship Id="rId301" Type="http://schemas.openxmlformats.org/officeDocument/2006/relationships/slideLayout" Target="../slideLayouts/slideLayout324.xml"/><Relationship Id="rId343" Type="http://schemas.openxmlformats.org/officeDocument/2006/relationships/slideLayout" Target="../slideLayouts/slideLayout366.xml"/><Relationship Id="rId550" Type="http://schemas.openxmlformats.org/officeDocument/2006/relationships/slideLayout" Target="../slideLayouts/slideLayout573.xml"/><Relationship Id="rId82" Type="http://schemas.openxmlformats.org/officeDocument/2006/relationships/slideLayout" Target="../slideLayouts/slideLayout105.xml"/><Relationship Id="rId203" Type="http://schemas.openxmlformats.org/officeDocument/2006/relationships/slideLayout" Target="../slideLayouts/slideLayout226.xml"/><Relationship Id="rId385" Type="http://schemas.openxmlformats.org/officeDocument/2006/relationships/slideLayout" Target="../slideLayouts/slideLayout408.xml"/><Relationship Id="rId592" Type="http://schemas.openxmlformats.org/officeDocument/2006/relationships/slideLayout" Target="../slideLayouts/slideLayout615.xml"/><Relationship Id="rId606" Type="http://schemas.openxmlformats.org/officeDocument/2006/relationships/slideLayout" Target="../slideLayouts/slideLayout629.xml"/><Relationship Id="rId648" Type="http://schemas.openxmlformats.org/officeDocument/2006/relationships/slideLayout" Target="../slideLayouts/slideLayout671.xml"/><Relationship Id="rId245" Type="http://schemas.openxmlformats.org/officeDocument/2006/relationships/slideLayout" Target="../slideLayouts/slideLayout268.xml"/><Relationship Id="rId287" Type="http://schemas.openxmlformats.org/officeDocument/2006/relationships/slideLayout" Target="../slideLayouts/slideLayout310.xml"/><Relationship Id="rId410" Type="http://schemas.openxmlformats.org/officeDocument/2006/relationships/slideLayout" Target="../slideLayouts/slideLayout433.xml"/><Relationship Id="rId452" Type="http://schemas.openxmlformats.org/officeDocument/2006/relationships/slideLayout" Target="../slideLayouts/slideLayout475.xml"/><Relationship Id="rId494" Type="http://schemas.openxmlformats.org/officeDocument/2006/relationships/slideLayout" Target="../slideLayouts/slideLayout517.xml"/><Relationship Id="rId508" Type="http://schemas.openxmlformats.org/officeDocument/2006/relationships/slideLayout" Target="../slideLayouts/slideLayout531.xml"/><Relationship Id="rId715" Type="http://schemas.openxmlformats.org/officeDocument/2006/relationships/slideLayout" Target="../slideLayouts/slideLayout738.xml"/><Relationship Id="rId105" Type="http://schemas.openxmlformats.org/officeDocument/2006/relationships/slideLayout" Target="../slideLayouts/slideLayout128.xml"/><Relationship Id="rId147" Type="http://schemas.openxmlformats.org/officeDocument/2006/relationships/slideLayout" Target="../slideLayouts/slideLayout170.xml"/><Relationship Id="rId312" Type="http://schemas.openxmlformats.org/officeDocument/2006/relationships/slideLayout" Target="../slideLayouts/slideLayout335.xml"/><Relationship Id="rId354" Type="http://schemas.openxmlformats.org/officeDocument/2006/relationships/slideLayout" Target="../slideLayouts/slideLayout377.xml"/><Relationship Id="rId757" Type="http://schemas.openxmlformats.org/officeDocument/2006/relationships/slideLayout" Target="../slideLayouts/slideLayout780.xml"/><Relationship Id="rId51" Type="http://schemas.openxmlformats.org/officeDocument/2006/relationships/slideLayout" Target="../slideLayouts/slideLayout74.xml"/><Relationship Id="rId93" Type="http://schemas.openxmlformats.org/officeDocument/2006/relationships/slideLayout" Target="../slideLayouts/slideLayout116.xml"/><Relationship Id="rId189" Type="http://schemas.openxmlformats.org/officeDocument/2006/relationships/slideLayout" Target="../slideLayouts/slideLayout212.xml"/><Relationship Id="rId396" Type="http://schemas.openxmlformats.org/officeDocument/2006/relationships/slideLayout" Target="../slideLayouts/slideLayout419.xml"/><Relationship Id="rId561" Type="http://schemas.openxmlformats.org/officeDocument/2006/relationships/slideLayout" Target="../slideLayouts/slideLayout584.xml"/><Relationship Id="rId617" Type="http://schemas.openxmlformats.org/officeDocument/2006/relationships/slideLayout" Target="../slideLayouts/slideLayout640.xml"/><Relationship Id="rId659" Type="http://schemas.openxmlformats.org/officeDocument/2006/relationships/slideLayout" Target="../slideLayouts/slideLayout682.xml"/><Relationship Id="rId214" Type="http://schemas.openxmlformats.org/officeDocument/2006/relationships/slideLayout" Target="../slideLayouts/slideLayout237.xml"/><Relationship Id="rId256" Type="http://schemas.openxmlformats.org/officeDocument/2006/relationships/slideLayout" Target="../slideLayouts/slideLayout279.xml"/><Relationship Id="rId298" Type="http://schemas.openxmlformats.org/officeDocument/2006/relationships/slideLayout" Target="../slideLayouts/slideLayout321.xml"/><Relationship Id="rId421" Type="http://schemas.openxmlformats.org/officeDocument/2006/relationships/slideLayout" Target="../slideLayouts/slideLayout444.xml"/><Relationship Id="rId463" Type="http://schemas.openxmlformats.org/officeDocument/2006/relationships/slideLayout" Target="../slideLayouts/slideLayout486.xml"/><Relationship Id="rId519" Type="http://schemas.openxmlformats.org/officeDocument/2006/relationships/slideLayout" Target="../slideLayouts/slideLayout542.xml"/><Relationship Id="rId670" Type="http://schemas.openxmlformats.org/officeDocument/2006/relationships/slideLayout" Target="../slideLayouts/slideLayout693.xml"/><Relationship Id="rId116" Type="http://schemas.openxmlformats.org/officeDocument/2006/relationships/slideLayout" Target="../slideLayouts/slideLayout139.xml"/><Relationship Id="rId158" Type="http://schemas.openxmlformats.org/officeDocument/2006/relationships/slideLayout" Target="../slideLayouts/slideLayout181.xml"/><Relationship Id="rId323" Type="http://schemas.openxmlformats.org/officeDocument/2006/relationships/slideLayout" Target="../slideLayouts/slideLayout346.xml"/><Relationship Id="rId530" Type="http://schemas.openxmlformats.org/officeDocument/2006/relationships/slideLayout" Target="../slideLayouts/slideLayout553.xml"/><Relationship Id="rId726" Type="http://schemas.openxmlformats.org/officeDocument/2006/relationships/slideLayout" Target="../slideLayouts/slideLayout749.xml"/><Relationship Id="rId768" Type="http://schemas.openxmlformats.org/officeDocument/2006/relationships/slideLayout" Target="../slideLayouts/slideLayout791.xml"/><Relationship Id="rId20" Type="http://schemas.openxmlformats.org/officeDocument/2006/relationships/slideLayout" Target="../slideLayouts/slideLayout43.xml"/><Relationship Id="rId62" Type="http://schemas.openxmlformats.org/officeDocument/2006/relationships/slideLayout" Target="../slideLayouts/slideLayout85.xml"/><Relationship Id="rId365" Type="http://schemas.openxmlformats.org/officeDocument/2006/relationships/slideLayout" Target="../slideLayouts/slideLayout388.xml"/><Relationship Id="rId572" Type="http://schemas.openxmlformats.org/officeDocument/2006/relationships/slideLayout" Target="../slideLayouts/slideLayout595.xml"/><Relationship Id="rId628" Type="http://schemas.openxmlformats.org/officeDocument/2006/relationships/slideLayout" Target="../slideLayouts/slideLayout651.xml"/><Relationship Id="rId225" Type="http://schemas.openxmlformats.org/officeDocument/2006/relationships/slideLayout" Target="../slideLayouts/slideLayout248.xml"/><Relationship Id="rId267" Type="http://schemas.openxmlformats.org/officeDocument/2006/relationships/slideLayout" Target="../slideLayouts/slideLayout290.xml"/><Relationship Id="rId432" Type="http://schemas.openxmlformats.org/officeDocument/2006/relationships/slideLayout" Target="../slideLayouts/slideLayout455.xml"/><Relationship Id="rId474" Type="http://schemas.openxmlformats.org/officeDocument/2006/relationships/slideLayout" Target="../slideLayouts/slideLayout497.xml"/><Relationship Id="rId127" Type="http://schemas.openxmlformats.org/officeDocument/2006/relationships/slideLayout" Target="../slideLayouts/slideLayout150.xml"/><Relationship Id="rId681" Type="http://schemas.openxmlformats.org/officeDocument/2006/relationships/slideLayout" Target="../slideLayouts/slideLayout704.xml"/><Relationship Id="rId737" Type="http://schemas.openxmlformats.org/officeDocument/2006/relationships/slideLayout" Target="../slideLayouts/slideLayout760.xml"/><Relationship Id="rId779" Type="http://schemas.microsoft.com/office/2007/relationships/media" Target="../media/media1.mp3"/><Relationship Id="rId31" Type="http://schemas.openxmlformats.org/officeDocument/2006/relationships/slideLayout" Target="../slideLayouts/slideLayout54.xml"/><Relationship Id="rId73" Type="http://schemas.openxmlformats.org/officeDocument/2006/relationships/slideLayout" Target="../slideLayouts/slideLayout96.xml"/><Relationship Id="rId169" Type="http://schemas.openxmlformats.org/officeDocument/2006/relationships/slideLayout" Target="../slideLayouts/slideLayout192.xml"/><Relationship Id="rId334" Type="http://schemas.openxmlformats.org/officeDocument/2006/relationships/slideLayout" Target="../slideLayouts/slideLayout357.xml"/><Relationship Id="rId376" Type="http://schemas.openxmlformats.org/officeDocument/2006/relationships/slideLayout" Target="../slideLayouts/slideLayout399.xml"/><Relationship Id="rId541" Type="http://schemas.openxmlformats.org/officeDocument/2006/relationships/slideLayout" Target="../slideLayouts/slideLayout564.xml"/><Relationship Id="rId583" Type="http://schemas.openxmlformats.org/officeDocument/2006/relationships/slideLayout" Target="../slideLayouts/slideLayout606.xml"/><Relationship Id="rId639" Type="http://schemas.openxmlformats.org/officeDocument/2006/relationships/slideLayout" Target="../slideLayouts/slideLayout662.xml"/><Relationship Id="rId4" Type="http://schemas.openxmlformats.org/officeDocument/2006/relationships/slideLayout" Target="../slideLayouts/slideLayout27.xml"/><Relationship Id="rId180" Type="http://schemas.openxmlformats.org/officeDocument/2006/relationships/slideLayout" Target="../slideLayouts/slideLayout203.xml"/><Relationship Id="rId236" Type="http://schemas.openxmlformats.org/officeDocument/2006/relationships/slideLayout" Target="../slideLayouts/slideLayout259.xml"/><Relationship Id="rId278" Type="http://schemas.openxmlformats.org/officeDocument/2006/relationships/slideLayout" Target="../slideLayouts/slideLayout301.xml"/><Relationship Id="rId401" Type="http://schemas.openxmlformats.org/officeDocument/2006/relationships/slideLayout" Target="../slideLayouts/slideLayout424.xml"/><Relationship Id="rId443" Type="http://schemas.openxmlformats.org/officeDocument/2006/relationships/slideLayout" Target="../slideLayouts/slideLayout466.xml"/><Relationship Id="rId650" Type="http://schemas.openxmlformats.org/officeDocument/2006/relationships/slideLayout" Target="../slideLayouts/slideLayout673.xml"/><Relationship Id="rId303" Type="http://schemas.openxmlformats.org/officeDocument/2006/relationships/slideLayout" Target="../slideLayouts/slideLayout326.xml"/><Relationship Id="rId485" Type="http://schemas.openxmlformats.org/officeDocument/2006/relationships/slideLayout" Target="../slideLayouts/slideLayout508.xml"/><Relationship Id="rId692" Type="http://schemas.openxmlformats.org/officeDocument/2006/relationships/slideLayout" Target="../slideLayouts/slideLayout715.xml"/><Relationship Id="rId706" Type="http://schemas.openxmlformats.org/officeDocument/2006/relationships/slideLayout" Target="../slideLayouts/slideLayout729.xml"/><Relationship Id="rId748" Type="http://schemas.openxmlformats.org/officeDocument/2006/relationships/slideLayout" Target="../slideLayouts/slideLayout771.xml"/><Relationship Id="rId42" Type="http://schemas.openxmlformats.org/officeDocument/2006/relationships/slideLayout" Target="../slideLayouts/slideLayout65.xml"/><Relationship Id="rId84" Type="http://schemas.openxmlformats.org/officeDocument/2006/relationships/slideLayout" Target="../slideLayouts/slideLayout107.xml"/><Relationship Id="rId138" Type="http://schemas.openxmlformats.org/officeDocument/2006/relationships/slideLayout" Target="../slideLayouts/slideLayout161.xml"/><Relationship Id="rId345" Type="http://schemas.openxmlformats.org/officeDocument/2006/relationships/slideLayout" Target="../slideLayouts/slideLayout368.xml"/><Relationship Id="rId387" Type="http://schemas.openxmlformats.org/officeDocument/2006/relationships/slideLayout" Target="../slideLayouts/slideLayout410.xml"/><Relationship Id="rId510" Type="http://schemas.openxmlformats.org/officeDocument/2006/relationships/slideLayout" Target="../slideLayouts/slideLayout533.xml"/><Relationship Id="rId552" Type="http://schemas.openxmlformats.org/officeDocument/2006/relationships/slideLayout" Target="../slideLayouts/slideLayout575.xml"/><Relationship Id="rId594" Type="http://schemas.openxmlformats.org/officeDocument/2006/relationships/slideLayout" Target="../slideLayouts/slideLayout617.xml"/><Relationship Id="rId608" Type="http://schemas.openxmlformats.org/officeDocument/2006/relationships/slideLayout" Target="../slideLayouts/slideLayout631.xml"/><Relationship Id="rId191" Type="http://schemas.openxmlformats.org/officeDocument/2006/relationships/slideLayout" Target="../slideLayouts/slideLayout214.xml"/><Relationship Id="rId205" Type="http://schemas.openxmlformats.org/officeDocument/2006/relationships/slideLayout" Target="../slideLayouts/slideLayout228.xml"/><Relationship Id="rId247" Type="http://schemas.openxmlformats.org/officeDocument/2006/relationships/slideLayout" Target="../slideLayouts/slideLayout270.xml"/><Relationship Id="rId412" Type="http://schemas.openxmlformats.org/officeDocument/2006/relationships/slideLayout" Target="../slideLayouts/slideLayout435.xml"/><Relationship Id="rId107" Type="http://schemas.openxmlformats.org/officeDocument/2006/relationships/slideLayout" Target="../slideLayouts/slideLayout130.xml"/><Relationship Id="rId289" Type="http://schemas.openxmlformats.org/officeDocument/2006/relationships/slideLayout" Target="../slideLayouts/slideLayout312.xml"/><Relationship Id="rId454" Type="http://schemas.openxmlformats.org/officeDocument/2006/relationships/slideLayout" Target="../slideLayouts/slideLayout477.xml"/><Relationship Id="rId496" Type="http://schemas.openxmlformats.org/officeDocument/2006/relationships/slideLayout" Target="../slideLayouts/slideLayout519.xml"/><Relationship Id="rId661" Type="http://schemas.openxmlformats.org/officeDocument/2006/relationships/slideLayout" Target="../slideLayouts/slideLayout684.xml"/><Relationship Id="rId717" Type="http://schemas.openxmlformats.org/officeDocument/2006/relationships/slideLayout" Target="../slideLayouts/slideLayout740.xml"/><Relationship Id="rId759" Type="http://schemas.openxmlformats.org/officeDocument/2006/relationships/slideLayout" Target="../slideLayouts/slideLayout782.xml"/><Relationship Id="rId11" Type="http://schemas.openxmlformats.org/officeDocument/2006/relationships/slideLayout" Target="../slideLayouts/slideLayout34.xml"/><Relationship Id="rId53" Type="http://schemas.openxmlformats.org/officeDocument/2006/relationships/slideLayout" Target="../slideLayouts/slideLayout76.xml"/><Relationship Id="rId149" Type="http://schemas.openxmlformats.org/officeDocument/2006/relationships/slideLayout" Target="../slideLayouts/slideLayout172.xml"/><Relationship Id="rId314" Type="http://schemas.openxmlformats.org/officeDocument/2006/relationships/slideLayout" Target="../slideLayouts/slideLayout337.xml"/><Relationship Id="rId356" Type="http://schemas.openxmlformats.org/officeDocument/2006/relationships/slideLayout" Target="../slideLayouts/slideLayout379.xml"/><Relationship Id="rId398" Type="http://schemas.openxmlformats.org/officeDocument/2006/relationships/slideLayout" Target="../slideLayouts/slideLayout421.xml"/><Relationship Id="rId521" Type="http://schemas.openxmlformats.org/officeDocument/2006/relationships/slideLayout" Target="../slideLayouts/slideLayout544.xml"/><Relationship Id="rId563" Type="http://schemas.openxmlformats.org/officeDocument/2006/relationships/slideLayout" Target="../slideLayouts/slideLayout586.xml"/><Relationship Id="rId619" Type="http://schemas.openxmlformats.org/officeDocument/2006/relationships/slideLayout" Target="../slideLayouts/slideLayout642.xml"/><Relationship Id="rId770" Type="http://schemas.openxmlformats.org/officeDocument/2006/relationships/slideLayout" Target="../slideLayouts/slideLayout793.xml"/><Relationship Id="rId95" Type="http://schemas.openxmlformats.org/officeDocument/2006/relationships/slideLayout" Target="../slideLayouts/slideLayout118.xml"/><Relationship Id="rId160" Type="http://schemas.openxmlformats.org/officeDocument/2006/relationships/slideLayout" Target="../slideLayouts/slideLayout183.xml"/><Relationship Id="rId216" Type="http://schemas.openxmlformats.org/officeDocument/2006/relationships/slideLayout" Target="../slideLayouts/slideLayout239.xml"/><Relationship Id="rId423" Type="http://schemas.openxmlformats.org/officeDocument/2006/relationships/slideLayout" Target="../slideLayouts/slideLayout446.xml"/><Relationship Id="rId258" Type="http://schemas.openxmlformats.org/officeDocument/2006/relationships/slideLayout" Target="../slideLayouts/slideLayout281.xml"/><Relationship Id="rId465" Type="http://schemas.openxmlformats.org/officeDocument/2006/relationships/slideLayout" Target="../slideLayouts/slideLayout488.xml"/><Relationship Id="rId630" Type="http://schemas.openxmlformats.org/officeDocument/2006/relationships/slideLayout" Target="../slideLayouts/slideLayout653.xml"/><Relationship Id="rId672" Type="http://schemas.openxmlformats.org/officeDocument/2006/relationships/slideLayout" Target="../slideLayouts/slideLayout695.xml"/><Relationship Id="rId728" Type="http://schemas.openxmlformats.org/officeDocument/2006/relationships/slideLayout" Target="../slideLayouts/slideLayout751.xml"/><Relationship Id="rId22" Type="http://schemas.openxmlformats.org/officeDocument/2006/relationships/slideLayout" Target="../slideLayouts/slideLayout45.xml"/><Relationship Id="rId64" Type="http://schemas.openxmlformats.org/officeDocument/2006/relationships/slideLayout" Target="../slideLayouts/slideLayout87.xml"/><Relationship Id="rId118" Type="http://schemas.openxmlformats.org/officeDocument/2006/relationships/slideLayout" Target="../slideLayouts/slideLayout141.xml"/><Relationship Id="rId325" Type="http://schemas.openxmlformats.org/officeDocument/2006/relationships/slideLayout" Target="../slideLayouts/slideLayout348.xml"/><Relationship Id="rId367" Type="http://schemas.openxmlformats.org/officeDocument/2006/relationships/slideLayout" Target="../slideLayouts/slideLayout390.xml"/><Relationship Id="rId532" Type="http://schemas.openxmlformats.org/officeDocument/2006/relationships/slideLayout" Target="../slideLayouts/slideLayout555.xml"/><Relationship Id="rId574" Type="http://schemas.openxmlformats.org/officeDocument/2006/relationships/slideLayout" Target="../slideLayouts/slideLayout597.xml"/><Relationship Id="rId171" Type="http://schemas.openxmlformats.org/officeDocument/2006/relationships/slideLayout" Target="../slideLayouts/slideLayout194.xml"/><Relationship Id="rId227" Type="http://schemas.openxmlformats.org/officeDocument/2006/relationships/slideLayout" Target="../slideLayouts/slideLayout250.xml"/><Relationship Id="rId781" Type="http://schemas.openxmlformats.org/officeDocument/2006/relationships/image" Target="../media/image1.emf"/><Relationship Id="rId269" Type="http://schemas.openxmlformats.org/officeDocument/2006/relationships/slideLayout" Target="../slideLayouts/slideLayout292.xml"/><Relationship Id="rId434" Type="http://schemas.openxmlformats.org/officeDocument/2006/relationships/slideLayout" Target="../slideLayouts/slideLayout457.xml"/><Relationship Id="rId476" Type="http://schemas.openxmlformats.org/officeDocument/2006/relationships/slideLayout" Target="../slideLayouts/slideLayout499.xml"/><Relationship Id="rId641" Type="http://schemas.openxmlformats.org/officeDocument/2006/relationships/slideLayout" Target="../slideLayouts/slideLayout664.xml"/><Relationship Id="rId683" Type="http://schemas.openxmlformats.org/officeDocument/2006/relationships/slideLayout" Target="../slideLayouts/slideLayout706.xml"/><Relationship Id="rId739" Type="http://schemas.openxmlformats.org/officeDocument/2006/relationships/slideLayout" Target="../slideLayouts/slideLayout762.xml"/><Relationship Id="rId33" Type="http://schemas.openxmlformats.org/officeDocument/2006/relationships/slideLayout" Target="../slideLayouts/slideLayout56.xml"/><Relationship Id="rId129" Type="http://schemas.openxmlformats.org/officeDocument/2006/relationships/slideLayout" Target="../slideLayouts/slideLayout152.xml"/><Relationship Id="rId280" Type="http://schemas.openxmlformats.org/officeDocument/2006/relationships/slideLayout" Target="../slideLayouts/slideLayout303.xml"/><Relationship Id="rId336" Type="http://schemas.openxmlformats.org/officeDocument/2006/relationships/slideLayout" Target="../slideLayouts/slideLayout359.xml"/><Relationship Id="rId501" Type="http://schemas.openxmlformats.org/officeDocument/2006/relationships/slideLayout" Target="../slideLayouts/slideLayout524.xml"/><Relationship Id="rId543" Type="http://schemas.openxmlformats.org/officeDocument/2006/relationships/slideLayout" Target="../slideLayouts/slideLayout566.xml"/><Relationship Id="rId75" Type="http://schemas.openxmlformats.org/officeDocument/2006/relationships/slideLayout" Target="../slideLayouts/slideLayout98.xml"/><Relationship Id="rId140" Type="http://schemas.openxmlformats.org/officeDocument/2006/relationships/slideLayout" Target="../slideLayouts/slideLayout163.xml"/><Relationship Id="rId182" Type="http://schemas.openxmlformats.org/officeDocument/2006/relationships/slideLayout" Target="../slideLayouts/slideLayout205.xml"/><Relationship Id="rId378" Type="http://schemas.openxmlformats.org/officeDocument/2006/relationships/slideLayout" Target="../slideLayouts/slideLayout401.xml"/><Relationship Id="rId403" Type="http://schemas.openxmlformats.org/officeDocument/2006/relationships/slideLayout" Target="../slideLayouts/slideLayout426.xml"/><Relationship Id="rId585" Type="http://schemas.openxmlformats.org/officeDocument/2006/relationships/slideLayout" Target="../slideLayouts/slideLayout608.xml"/><Relationship Id="rId750" Type="http://schemas.openxmlformats.org/officeDocument/2006/relationships/slideLayout" Target="../slideLayouts/slideLayout773.xml"/><Relationship Id="rId6" Type="http://schemas.openxmlformats.org/officeDocument/2006/relationships/slideLayout" Target="../slideLayouts/slideLayout29.xml"/><Relationship Id="rId238" Type="http://schemas.openxmlformats.org/officeDocument/2006/relationships/slideLayout" Target="../slideLayouts/slideLayout261.xml"/><Relationship Id="rId445" Type="http://schemas.openxmlformats.org/officeDocument/2006/relationships/slideLayout" Target="../slideLayouts/slideLayout468.xml"/><Relationship Id="rId487" Type="http://schemas.openxmlformats.org/officeDocument/2006/relationships/slideLayout" Target="../slideLayouts/slideLayout510.xml"/><Relationship Id="rId610" Type="http://schemas.openxmlformats.org/officeDocument/2006/relationships/slideLayout" Target="../slideLayouts/slideLayout633.xml"/><Relationship Id="rId652" Type="http://schemas.openxmlformats.org/officeDocument/2006/relationships/slideLayout" Target="../slideLayouts/slideLayout675.xml"/><Relationship Id="rId694" Type="http://schemas.openxmlformats.org/officeDocument/2006/relationships/slideLayout" Target="../slideLayouts/slideLayout717.xml"/><Relationship Id="rId708" Type="http://schemas.openxmlformats.org/officeDocument/2006/relationships/slideLayout" Target="../slideLayouts/slideLayout731.xml"/><Relationship Id="rId291" Type="http://schemas.openxmlformats.org/officeDocument/2006/relationships/slideLayout" Target="../slideLayouts/slideLayout314.xml"/><Relationship Id="rId305" Type="http://schemas.openxmlformats.org/officeDocument/2006/relationships/slideLayout" Target="../slideLayouts/slideLayout328.xml"/><Relationship Id="rId347" Type="http://schemas.openxmlformats.org/officeDocument/2006/relationships/slideLayout" Target="../slideLayouts/slideLayout370.xml"/><Relationship Id="rId512" Type="http://schemas.openxmlformats.org/officeDocument/2006/relationships/slideLayout" Target="../slideLayouts/slideLayout535.xml"/><Relationship Id="rId44" Type="http://schemas.openxmlformats.org/officeDocument/2006/relationships/slideLayout" Target="../slideLayouts/slideLayout67.xml"/><Relationship Id="rId86" Type="http://schemas.openxmlformats.org/officeDocument/2006/relationships/slideLayout" Target="../slideLayouts/slideLayout109.xml"/><Relationship Id="rId151" Type="http://schemas.openxmlformats.org/officeDocument/2006/relationships/slideLayout" Target="../slideLayouts/slideLayout174.xml"/><Relationship Id="rId389" Type="http://schemas.openxmlformats.org/officeDocument/2006/relationships/slideLayout" Target="../slideLayouts/slideLayout412.xml"/><Relationship Id="rId554" Type="http://schemas.openxmlformats.org/officeDocument/2006/relationships/slideLayout" Target="../slideLayouts/slideLayout577.xml"/><Relationship Id="rId596" Type="http://schemas.openxmlformats.org/officeDocument/2006/relationships/slideLayout" Target="../slideLayouts/slideLayout619.xml"/><Relationship Id="rId761" Type="http://schemas.openxmlformats.org/officeDocument/2006/relationships/slideLayout" Target="../slideLayouts/slideLayout784.xml"/><Relationship Id="rId193" Type="http://schemas.openxmlformats.org/officeDocument/2006/relationships/slideLayout" Target="../slideLayouts/slideLayout216.xml"/><Relationship Id="rId207" Type="http://schemas.openxmlformats.org/officeDocument/2006/relationships/slideLayout" Target="../slideLayouts/slideLayout230.xml"/><Relationship Id="rId249" Type="http://schemas.openxmlformats.org/officeDocument/2006/relationships/slideLayout" Target="../slideLayouts/slideLayout272.xml"/><Relationship Id="rId414" Type="http://schemas.openxmlformats.org/officeDocument/2006/relationships/slideLayout" Target="../slideLayouts/slideLayout437.xml"/><Relationship Id="rId456" Type="http://schemas.openxmlformats.org/officeDocument/2006/relationships/slideLayout" Target="../slideLayouts/slideLayout479.xml"/><Relationship Id="rId498" Type="http://schemas.openxmlformats.org/officeDocument/2006/relationships/slideLayout" Target="../slideLayouts/slideLayout521.xml"/><Relationship Id="rId621" Type="http://schemas.openxmlformats.org/officeDocument/2006/relationships/slideLayout" Target="../slideLayouts/slideLayout644.xml"/><Relationship Id="rId663" Type="http://schemas.openxmlformats.org/officeDocument/2006/relationships/slideLayout" Target="../slideLayouts/slideLayout686.xml"/><Relationship Id="rId13" Type="http://schemas.openxmlformats.org/officeDocument/2006/relationships/slideLayout" Target="../slideLayouts/slideLayout36.xml"/><Relationship Id="rId109" Type="http://schemas.openxmlformats.org/officeDocument/2006/relationships/slideLayout" Target="../slideLayouts/slideLayout132.xml"/><Relationship Id="rId260" Type="http://schemas.openxmlformats.org/officeDocument/2006/relationships/slideLayout" Target="../slideLayouts/slideLayout283.xml"/><Relationship Id="rId316" Type="http://schemas.openxmlformats.org/officeDocument/2006/relationships/slideLayout" Target="../slideLayouts/slideLayout339.xml"/><Relationship Id="rId523" Type="http://schemas.openxmlformats.org/officeDocument/2006/relationships/slideLayout" Target="../slideLayouts/slideLayout546.xml"/><Relationship Id="rId719" Type="http://schemas.openxmlformats.org/officeDocument/2006/relationships/slideLayout" Target="../slideLayouts/slideLayout742.xml"/><Relationship Id="rId55" Type="http://schemas.openxmlformats.org/officeDocument/2006/relationships/slideLayout" Target="../slideLayouts/slideLayout78.xml"/><Relationship Id="rId97" Type="http://schemas.openxmlformats.org/officeDocument/2006/relationships/slideLayout" Target="../slideLayouts/slideLayout120.xml"/><Relationship Id="rId120" Type="http://schemas.openxmlformats.org/officeDocument/2006/relationships/slideLayout" Target="../slideLayouts/slideLayout143.xml"/><Relationship Id="rId358" Type="http://schemas.openxmlformats.org/officeDocument/2006/relationships/slideLayout" Target="../slideLayouts/slideLayout381.xml"/><Relationship Id="rId565" Type="http://schemas.openxmlformats.org/officeDocument/2006/relationships/slideLayout" Target="../slideLayouts/slideLayout588.xml"/><Relationship Id="rId730" Type="http://schemas.openxmlformats.org/officeDocument/2006/relationships/slideLayout" Target="../slideLayouts/slideLayout753.xml"/><Relationship Id="rId772" Type="http://schemas.openxmlformats.org/officeDocument/2006/relationships/slideLayout" Target="../slideLayouts/slideLayout795.xml"/><Relationship Id="rId162" Type="http://schemas.openxmlformats.org/officeDocument/2006/relationships/slideLayout" Target="../slideLayouts/slideLayout185.xml"/><Relationship Id="rId218" Type="http://schemas.openxmlformats.org/officeDocument/2006/relationships/slideLayout" Target="../slideLayouts/slideLayout241.xml"/><Relationship Id="rId425" Type="http://schemas.openxmlformats.org/officeDocument/2006/relationships/slideLayout" Target="../slideLayouts/slideLayout448.xml"/><Relationship Id="rId467" Type="http://schemas.openxmlformats.org/officeDocument/2006/relationships/slideLayout" Target="../slideLayouts/slideLayout490.xml"/><Relationship Id="rId632" Type="http://schemas.openxmlformats.org/officeDocument/2006/relationships/slideLayout" Target="../slideLayouts/slideLayout655.xml"/><Relationship Id="rId271" Type="http://schemas.openxmlformats.org/officeDocument/2006/relationships/slideLayout" Target="../slideLayouts/slideLayout294.xml"/><Relationship Id="rId674" Type="http://schemas.openxmlformats.org/officeDocument/2006/relationships/slideLayout" Target="../slideLayouts/slideLayout697.xml"/><Relationship Id="rId24" Type="http://schemas.openxmlformats.org/officeDocument/2006/relationships/slideLayout" Target="../slideLayouts/slideLayout47.xml"/><Relationship Id="rId66" Type="http://schemas.openxmlformats.org/officeDocument/2006/relationships/slideLayout" Target="../slideLayouts/slideLayout89.xml"/><Relationship Id="rId131" Type="http://schemas.openxmlformats.org/officeDocument/2006/relationships/slideLayout" Target="../slideLayouts/slideLayout154.xml"/><Relationship Id="rId327" Type="http://schemas.openxmlformats.org/officeDocument/2006/relationships/slideLayout" Target="../slideLayouts/slideLayout350.xml"/><Relationship Id="rId369" Type="http://schemas.openxmlformats.org/officeDocument/2006/relationships/slideLayout" Target="../slideLayouts/slideLayout392.xml"/><Relationship Id="rId534" Type="http://schemas.openxmlformats.org/officeDocument/2006/relationships/slideLayout" Target="../slideLayouts/slideLayout557.xml"/><Relationship Id="rId576" Type="http://schemas.openxmlformats.org/officeDocument/2006/relationships/slideLayout" Target="../slideLayouts/slideLayout599.xml"/><Relationship Id="rId741" Type="http://schemas.openxmlformats.org/officeDocument/2006/relationships/slideLayout" Target="../slideLayouts/slideLayout764.xml"/><Relationship Id="rId783" Type="http://schemas.openxmlformats.org/officeDocument/2006/relationships/image" Target="../media/image3.png"/><Relationship Id="rId173" Type="http://schemas.openxmlformats.org/officeDocument/2006/relationships/slideLayout" Target="../slideLayouts/slideLayout196.xml"/><Relationship Id="rId229" Type="http://schemas.openxmlformats.org/officeDocument/2006/relationships/slideLayout" Target="../slideLayouts/slideLayout252.xml"/><Relationship Id="rId380" Type="http://schemas.openxmlformats.org/officeDocument/2006/relationships/slideLayout" Target="../slideLayouts/slideLayout403.xml"/><Relationship Id="rId436" Type="http://schemas.openxmlformats.org/officeDocument/2006/relationships/slideLayout" Target="../slideLayouts/slideLayout459.xml"/><Relationship Id="rId601" Type="http://schemas.openxmlformats.org/officeDocument/2006/relationships/slideLayout" Target="../slideLayouts/slideLayout624.xml"/><Relationship Id="rId643" Type="http://schemas.openxmlformats.org/officeDocument/2006/relationships/slideLayout" Target="../slideLayouts/slideLayout666.xml"/><Relationship Id="rId240" Type="http://schemas.openxmlformats.org/officeDocument/2006/relationships/slideLayout" Target="../slideLayouts/slideLayout263.xml"/><Relationship Id="rId478" Type="http://schemas.openxmlformats.org/officeDocument/2006/relationships/slideLayout" Target="../slideLayouts/slideLayout501.xml"/><Relationship Id="rId685" Type="http://schemas.openxmlformats.org/officeDocument/2006/relationships/slideLayout" Target="../slideLayouts/slideLayout708.xml"/><Relationship Id="rId35" Type="http://schemas.openxmlformats.org/officeDocument/2006/relationships/slideLayout" Target="../slideLayouts/slideLayout58.xml"/><Relationship Id="rId77" Type="http://schemas.openxmlformats.org/officeDocument/2006/relationships/slideLayout" Target="../slideLayouts/slideLayout100.xml"/><Relationship Id="rId100" Type="http://schemas.openxmlformats.org/officeDocument/2006/relationships/slideLayout" Target="../slideLayouts/slideLayout123.xml"/><Relationship Id="rId282" Type="http://schemas.openxmlformats.org/officeDocument/2006/relationships/slideLayout" Target="../slideLayouts/slideLayout305.xml"/><Relationship Id="rId338" Type="http://schemas.openxmlformats.org/officeDocument/2006/relationships/slideLayout" Target="../slideLayouts/slideLayout361.xml"/><Relationship Id="rId503" Type="http://schemas.openxmlformats.org/officeDocument/2006/relationships/slideLayout" Target="../slideLayouts/slideLayout526.xml"/><Relationship Id="rId545" Type="http://schemas.openxmlformats.org/officeDocument/2006/relationships/slideLayout" Target="../slideLayouts/slideLayout568.xml"/><Relationship Id="rId587" Type="http://schemas.openxmlformats.org/officeDocument/2006/relationships/slideLayout" Target="../slideLayouts/slideLayout610.xml"/><Relationship Id="rId710" Type="http://schemas.openxmlformats.org/officeDocument/2006/relationships/slideLayout" Target="../slideLayouts/slideLayout733.xml"/><Relationship Id="rId752" Type="http://schemas.openxmlformats.org/officeDocument/2006/relationships/slideLayout" Target="../slideLayouts/slideLayout775.xml"/><Relationship Id="rId8" Type="http://schemas.openxmlformats.org/officeDocument/2006/relationships/slideLayout" Target="../slideLayouts/slideLayout31.xml"/><Relationship Id="rId142" Type="http://schemas.openxmlformats.org/officeDocument/2006/relationships/slideLayout" Target="../slideLayouts/slideLayout165.xml"/><Relationship Id="rId184" Type="http://schemas.openxmlformats.org/officeDocument/2006/relationships/slideLayout" Target="../slideLayouts/slideLayout207.xml"/><Relationship Id="rId391" Type="http://schemas.openxmlformats.org/officeDocument/2006/relationships/slideLayout" Target="../slideLayouts/slideLayout414.xml"/><Relationship Id="rId405" Type="http://schemas.openxmlformats.org/officeDocument/2006/relationships/slideLayout" Target="../slideLayouts/slideLayout428.xml"/><Relationship Id="rId447" Type="http://schemas.openxmlformats.org/officeDocument/2006/relationships/slideLayout" Target="../slideLayouts/slideLayout470.xml"/><Relationship Id="rId612" Type="http://schemas.openxmlformats.org/officeDocument/2006/relationships/slideLayout" Target="../slideLayouts/slideLayout635.xml"/><Relationship Id="rId251" Type="http://schemas.openxmlformats.org/officeDocument/2006/relationships/slideLayout" Target="../slideLayouts/slideLayout274.xml"/><Relationship Id="rId489" Type="http://schemas.openxmlformats.org/officeDocument/2006/relationships/slideLayout" Target="../slideLayouts/slideLayout512.xml"/><Relationship Id="rId654" Type="http://schemas.openxmlformats.org/officeDocument/2006/relationships/slideLayout" Target="../slideLayouts/slideLayout677.xml"/><Relationship Id="rId696" Type="http://schemas.openxmlformats.org/officeDocument/2006/relationships/slideLayout" Target="../slideLayouts/slideLayout719.xml"/><Relationship Id="rId46" Type="http://schemas.openxmlformats.org/officeDocument/2006/relationships/slideLayout" Target="../slideLayouts/slideLayout69.xml"/><Relationship Id="rId293" Type="http://schemas.openxmlformats.org/officeDocument/2006/relationships/slideLayout" Target="../slideLayouts/slideLayout316.xml"/><Relationship Id="rId307" Type="http://schemas.openxmlformats.org/officeDocument/2006/relationships/slideLayout" Target="../slideLayouts/slideLayout330.xml"/><Relationship Id="rId349" Type="http://schemas.openxmlformats.org/officeDocument/2006/relationships/slideLayout" Target="../slideLayouts/slideLayout372.xml"/><Relationship Id="rId514" Type="http://schemas.openxmlformats.org/officeDocument/2006/relationships/slideLayout" Target="../slideLayouts/slideLayout537.xml"/><Relationship Id="rId556" Type="http://schemas.openxmlformats.org/officeDocument/2006/relationships/slideLayout" Target="../slideLayouts/slideLayout579.xml"/><Relationship Id="rId721" Type="http://schemas.openxmlformats.org/officeDocument/2006/relationships/slideLayout" Target="../slideLayouts/slideLayout744.xml"/><Relationship Id="rId763" Type="http://schemas.openxmlformats.org/officeDocument/2006/relationships/slideLayout" Target="../slideLayouts/slideLayout786.xml"/><Relationship Id="rId88" Type="http://schemas.openxmlformats.org/officeDocument/2006/relationships/slideLayout" Target="../slideLayouts/slideLayout111.xml"/><Relationship Id="rId111" Type="http://schemas.openxmlformats.org/officeDocument/2006/relationships/slideLayout" Target="../slideLayouts/slideLayout134.xml"/><Relationship Id="rId153" Type="http://schemas.openxmlformats.org/officeDocument/2006/relationships/slideLayout" Target="../slideLayouts/slideLayout176.xml"/><Relationship Id="rId195" Type="http://schemas.openxmlformats.org/officeDocument/2006/relationships/slideLayout" Target="../slideLayouts/slideLayout218.xml"/><Relationship Id="rId209" Type="http://schemas.openxmlformats.org/officeDocument/2006/relationships/slideLayout" Target="../slideLayouts/slideLayout232.xml"/><Relationship Id="rId360" Type="http://schemas.openxmlformats.org/officeDocument/2006/relationships/slideLayout" Target="../slideLayouts/slideLayout383.xml"/><Relationship Id="rId416" Type="http://schemas.openxmlformats.org/officeDocument/2006/relationships/slideLayout" Target="../slideLayouts/slideLayout439.xml"/><Relationship Id="rId598" Type="http://schemas.openxmlformats.org/officeDocument/2006/relationships/slideLayout" Target="../slideLayouts/slideLayout621.xml"/><Relationship Id="rId220" Type="http://schemas.openxmlformats.org/officeDocument/2006/relationships/slideLayout" Target="../slideLayouts/slideLayout243.xml"/><Relationship Id="rId458" Type="http://schemas.openxmlformats.org/officeDocument/2006/relationships/slideLayout" Target="../slideLayouts/slideLayout481.xml"/><Relationship Id="rId623" Type="http://schemas.openxmlformats.org/officeDocument/2006/relationships/slideLayout" Target="../slideLayouts/slideLayout646.xml"/><Relationship Id="rId665" Type="http://schemas.openxmlformats.org/officeDocument/2006/relationships/slideLayout" Target="../slideLayouts/slideLayout688.xml"/><Relationship Id="rId15" Type="http://schemas.openxmlformats.org/officeDocument/2006/relationships/slideLayout" Target="../slideLayouts/slideLayout38.xml"/><Relationship Id="rId57" Type="http://schemas.openxmlformats.org/officeDocument/2006/relationships/slideLayout" Target="../slideLayouts/slideLayout80.xml"/><Relationship Id="rId262" Type="http://schemas.openxmlformats.org/officeDocument/2006/relationships/slideLayout" Target="../slideLayouts/slideLayout285.xml"/><Relationship Id="rId318" Type="http://schemas.openxmlformats.org/officeDocument/2006/relationships/slideLayout" Target="../slideLayouts/slideLayout341.xml"/><Relationship Id="rId525" Type="http://schemas.openxmlformats.org/officeDocument/2006/relationships/slideLayout" Target="../slideLayouts/slideLayout548.xml"/><Relationship Id="rId567" Type="http://schemas.openxmlformats.org/officeDocument/2006/relationships/slideLayout" Target="../slideLayouts/slideLayout590.xml"/><Relationship Id="rId732" Type="http://schemas.openxmlformats.org/officeDocument/2006/relationships/slideLayout" Target="../slideLayouts/slideLayout755.xml"/><Relationship Id="rId99" Type="http://schemas.openxmlformats.org/officeDocument/2006/relationships/slideLayout" Target="../slideLayouts/slideLayout122.xml"/><Relationship Id="rId122" Type="http://schemas.openxmlformats.org/officeDocument/2006/relationships/slideLayout" Target="../slideLayouts/slideLayout145.xml"/><Relationship Id="rId164" Type="http://schemas.openxmlformats.org/officeDocument/2006/relationships/slideLayout" Target="../slideLayouts/slideLayout187.xml"/><Relationship Id="rId371" Type="http://schemas.openxmlformats.org/officeDocument/2006/relationships/slideLayout" Target="../slideLayouts/slideLayout394.xml"/><Relationship Id="rId774" Type="http://schemas.openxmlformats.org/officeDocument/2006/relationships/slideLayout" Target="../slideLayouts/slideLayout797.xml"/><Relationship Id="rId427" Type="http://schemas.openxmlformats.org/officeDocument/2006/relationships/slideLayout" Target="../slideLayouts/slideLayout450.xml"/><Relationship Id="rId469" Type="http://schemas.openxmlformats.org/officeDocument/2006/relationships/slideLayout" Target="../slideLayouts/slideLayout492.xml"/><Relationship Id="rId634" Type="http://schemas.openxmlformats.org/officeDocument/2006/relationships/slideLayout" Target="../slideLayouts/slideLayout657.xml"/><Relationship Id="rId676" Type="http://schemas.openxmlformats.org/officeDocument/2006/relationships/slideLayout" Target="../slideLayouts/slideLayout699.xml"/><Relationship Id="rId26" Type="http://schemas.openxmlformats.org/officeDocument/2006/relationships/slideLayout" Target="../slideLayouts/slideLayout49.xml"/><Relationship Id="rId231" Type="http://schemas.openxmlformats.org/officeDocument/2006/relationships/slideLayout" Target="../slideLayouts/slideLayout254.xml"/><Relationship Id="rId273" Type="http://schemas.openxmlformats.org/officeDocument/2006/relationships/slideLayout" Target="../slideLayouts/slideLayout296.xml"/><Relationship Id="rId329" Type="http://schemas.openxmlformats.org/officeDocument/2006/relationships/slideLayout" Target="../slideLayouts/slideLayout352.xml"/><Relationship Id="rId480" Type="http://schemas.openxmlformats.org/officeDocument/2006/relationships/slideLayout" Target="../slideLayouts/slideLayout503.xml"/><Relationship Id="rId536" Type="http://schemas.openxmlformats.org/officeDocument/2006/relationships/slideLayout" Target="../slideLayouts/slideLayout559.xml"/><Relationship Id="rId701" Type="http://schemas.openxmlformats.org/officeDocument/2006/relationships/slideLayout" Target="../slideLayouts/slideLayout724.xml"/><Relationship Id="rId68" Type="http://schemas.openxmlformats.org/officeDocument/2006/relationships/slideLayout" Target="../slideLayouts/slideLayout91.xml"/><Relationship Id="rId133" Type="http://schemas.openxmlformats.org/officeDocument/2006/relationships/slideLayout" Target="../slideLayouts/slideLayout156.xml"/><Relationship Id="rId175" Type="http://schemas.openxmlformats.org/officeDocument/2006/relationships/slideLayout" Target="../slideLayouts/slideLayout198.xml"/><Relationship Id="rId340" Type="http://schemas.openxmlformats.org/officeDocument/2006/relationships/slideLayout" Target="../slideLayouts/slideLayout363.xml"/><Relationship Id="rId578" Type="http://schemas.openxmlformats.org/officeDocument/2006/relationships/slideLayout" Target="../slideLayouts/slideLayout601.xml"/><Relationship Id="rId743" Type="http://schemas.openxmlformats.org/officeDocument/2006/relationships/slideLayout" Target="../slideLayouts/slideLayout766.xml"/><Relationship Id="rId785" Type="http://schemas.openxmlformats.org/officeDocument/2006/relationships/image" Target="../media/image5.emf"/><Relationship Id="rId200" Type="http://schemas.openxmlformats.org/officeDocument/2006/relationships/slideLayout" Target="../slideLayouts/slideLayout223.xml"/><Relationship Id="rId382" Type="http://schemas.openxmlformats.org/officeDocument/2006/relationships/slideLayout" Target="../slideLayouts/slideLayout405.xml"/><Relationship Id="rId438" Type="http://schemas.openxmlformats.org/officeDocument/2006/relationships/slideLayout" Target="../slideLayouts/slideLayout461.xml"/><Relationship Id="rId603" Type="http://schemas.openxmlformats.org/officeDocument/2006/relationships/slideLayout" Target="../slideLayouts/slideLayout626.xml"/><Relationship Id="rId645" Type="http://schemas.openxmlformats.org/officeDocument/2006/relationships/slideLayout" Target="../slideLayouts/slideLayout668.xml"/><Relationship Id="rId687" Type="http://schemas.openxmlformats.org/officeDocument/2006/relationships/slideLayout" Target="../slideLayouts/slideLayout710.xml"/><Relationship Id="rId242" Type="http://schemas.openxmlformats.org/officeDocument/2006/relationships/slideLayout" Target="../slideLayouts/slideLayout265.xml"/><Relationship Id="rId284" Type="http://schemas.openxmlformats.org/officeDocument/2006/relationships/slideLayout" Target="../slideLayouts/slideLayout307.xml"/><Relationship Id="rId491" Type="http://schemas.openxmlformats.org/officeDocument/2006/relationships/slideLayout" Target="../slideLayouts/slideLayout514.xml"/><Relationship Id="rId505" Type="http://schemas.openxmlformats.org/officeDocument/2006/relationships/slideLayout" Target="../slideLayouts/slideLayout528.xml"/><Relationship Id="rId712" Type="http://schemas.openxmlformats.org/officeDocument/2006/relationships/slideLayout" Target="../slideLayouts/slideLayout735.xml"/><Relationship Id="rId37" Type="http://schemas.openxmlformats.org/officeDocument/2006/relationships/slideLayout" Target="../slideLayouts/slideLayout60.xml"/><Relationship Id="rId79" Type="http://schemas.openxmlformats.org/officeDocument/2006/relationships/slideLayout" Target="../slideLayouts/slideLayout102.xml"/><Relationship Id="rId102" Type="http://schemas.openxmlformats.org/officeDocument/2006/relationships/slideLayout" Target="../slideLayouts/slideLayout125.xml"/><Relationship Id="rId144" Type="http://schemas.openxmlformats.org/officeDocument/2006/relationships/slideLayout" Target="../slideLayouts/slideLayout167.xml"/><Relationship Id="rId547" Type="http://schemas.openxmlformats.org/officeDocument/2006/relationships/slideLayout" Target="../slideLayouts/slideLayout570.xml"/><Relationship Id="rId589" Type="http://schemas.openxmlformats.org/officeDocument/2006/relationships/slideLayout" Target="../slideLayouts/slideLayout612.xml"/><Relationship Id="rId754" Type="http://schemas.openxmlformats.org/officeDocument/2006/relationships/slideLayout" Target="../slideLayouts/slideLayout777.xml"/><Relationship Id="rId90" Type="http://schemas.openxmlformats.org/officeDocument/2006/relationships/slideLayout" Target="../slideLayouts/slideLayout113.xml"/><Relationship Id="rId186" Type="http://schemas.openxmlformats.org/officeDocument/2006/relationships/slideLayout" Target="../slideLayouts/slideLayout209.xml"/><Relationship Id="rId351" Type="http://schemas.openxmlformats.org/officeDocument/2006/relationships/slideLayout" Target="../slideLayouts/slideLayout374.xml"/><Relationship Id="rId393" Type="http://schemas.openxmlformats.org/officeDocument/2006/relationships/slideLayout" Target="../slideLayouts/slideLayout416.xml"/><Relationship Id="rId407" Type="http://schemas.openxmlformats.org/officeDocument/2006/relationships/slideLayout" Target="../slideLayouts/slideLayout430.xml"/><Relationship Id="rId449" Type="http://schemas.openxmlformats.org/officeDocument/2006/relationships/slideLayout" Target="../slideLayouts/slideLayout472.xml"/><Relationship Id="rId614" Type="http://schemas.openxmlformats.org/officeDocument/2006/relationships/slideLayout" Target="../slideLayouts/slideLayout637.xml"/><Relationship Id="rId656" Type="http://schemas.openxmlformats.org/officeDocument/2006/relationships/slideLayout" Target="../slideLayouts/slideLayout679.xml"/><Relationship Id="rId211" Type="http://schemas.openxmlformats.org/officeDocument/2006/relationships/slideLayout" Target="../slideLayouts/slideLayout234.xml"/><Relationship Id="rId253" Type="http://schemas.openxmlformats.org/officeDocument/2006/relationships/slideLayout" Target="../slideLayouts/slideLayout276.xml"/><Relationship Id="rId295" Type="http://schemas.openxmlformats.org/officeDocument/2006/relationships/slideLayout" Target="../slideLayouts/slideLayout318.xml"/><Relationship Id="rId309" Type="http://schemas.openxmlformats.org/officeDocument/2006/relationships/slideLayout" Target="../slideLayouts/slideLayout332.xml"/><Relationship Id="rId460" Type="http://schemas.openxmlformats.org/officeDocument/2006/relationships/slideLayout" Target="../slideLayouts/slideLayout483.xml"/><Relationship Id="rId516" Type="http://schemas.openxmlformats.org/officeDocument/2006/relationships/slideLayout" Target="../slideLayouts/slideLayout539.xml"/><Relationship Id="rId698" Type="http://schemas.openxmlformats.org/officeDocument/2006/relationships/slideLayout" Target="../slideLayouts/slideLayout721.xml"/><Relationship Id="rId48" Type="http://schemas.openxmlformats.org/officeDocument/2006/relationships/slideLayout" Target="../slideLayouts/slideLayout71.xml"/><Relationship Id="rId113" Type="http://schemas.openxmlformats.org/officeDocument/2006/relationships/slideLayout" Target="../slideLayouts/slideLayout136.xml"/><Relationship Id="rId320" Type="http://schemas.openxmlformats.org/officeDocument/2006/relationships/slideLayout" Target="../slideLayouts/slideLayout343.xml"/><Relationship Id="rId558" Type="http://schemas.openxmlformats.org/officeDocument/2006/relationships/slideLayout" Target="../slideLayouts/slideLayout581.xml"/><Relationship Id="rId723" Type="http://schemas.openxmlformats.org/officeDocument/2006/relationships/slideLayout" Target="../slideLayouts/slideLayout746.xml"/><Relationship Id="rId765" Type="http://schemas.openxmlformats.org/officeDocument/2006/relationships/slideLayout" Target="../slideLayouts/slideLayout788.xml"/><Relationship Id="rId155" Type="http://schemas.openxmlformats.org/officeDocument/2006/relationships/slideLayout" Target="../slideLayouts/slideLayout178.xml"/><Relationship Id="rId197" Type="http://schemas.openxmlformats.org/officeDocument/2006/relationships/slideLayout" Target="../slideLayouts/slideLayout220.xml"/><Relationship Id="rId362" Type="http://schemas.openxmlformats.org/officeDocument/2006/relationships/slideLayout" Target="../slideLayouts/slideLayout385.xml"/><Relationship Id="rId418" Type="http://schemas.openxmlformats.org/officeDocument/2006/relationships/slideLayout" Target="../slideLayouts/slideLayout441.xml"/><Relationship Id="rId625" Type="http://schemas.openxmlformats.org/officeDocument/2006/relationships/slideLayout" Target="../slideLayouts/slideLayout648.xml"/><Relationship Id="rId222" Type="http://schemas.openxmlformats.org/officeDocument/2006/relationships/slideLayout" Target="../slideLayouts/slideLayout245.xml"/><Relationship Id="rId264" Type="http://schemas.openxmlformats.org/officeDocument/2006/relationships/slideLayout" Target="../slideLayouts/slideLayout287.xml"/><Relationship Id="rId471" Type="http://schemas.openxmlformats.org/officeDocument/2006/relationships/slideLayout" Target="../slideLayouts/slideLayout494.xml"/><Relationship Id="rId667" Type="http://schemas.openxmlformats.org/officeDocument/2006/relationships/slideLayout" Target="../slideLayouts/slideLayout690.xml"/><Relationship Id="rId17" Type="http://schemas.openxmlformats.org/officeDocument/2006/relationships/slideLayout" Target="../slideLayouts/slideLayout40.xml"/><Relationship Id="rId59" Type="http://schemas.openxmlformats.org/officeDocument/2006/relationships/slideLayout" Target="../slideLayouts/slideLayout82.xml"/><Relationship Id="rId124" Type="http://schemas.openxmlformats.org/officeDocument/2006/relationships/slideLayout" Target="../slideLayouts/slideLayout147.xml"/><Relationship Id="rId527" Type="http://schemas.openxmlformats.org/officeDocument/2006/relationships/slideLayout" Target="../slideLayouts/slideLayout550.xml"/><Relationship Id="rId569" Type="http://schemas.openxmlformats.org/officeDocument/2006/relationships/slideLayout" Target="../slideLayouts/slideLayout592.xml"/><Relationship Id="rId734" Type="http://schemas.openxmlformats.org/officeDocument/2006/relationships/slideLayout" Target="../slideLayouts/slideLayout757.xml"/><Relationship Id="rId776" Type="http://schemas.openxmlformats.org/officeDocument/2006/relationships/slideLayout" Target="../slideLayouts/slideLayout799.xml"/><Relationship Id="rId70" Type="http://schemas.openxmlformats.org/officeDocument/2006/relationships/slideLayout" Target="../slideLayouts/slideLayout93.xml"/><Relationship Id="rId166" Type="http://schemas.openxmlformats.org/officeDocument/2006/relationships/slideLayout" Target="../slideLayouts/slideLayout189.xml"/><Relationship Id="rId331" Type="http://schemas.openxmlformats.org/officeDocument/2006/relationships/slideLayout" Target="../slideLayouts/slideLayout354.xml"/><Relationship Id="rId373" Type="http://schemas.openxmlformats.org/officeDocument/2006/relationships/slideLayout" Target="../slideLayouts/slideLayout396.xml"/><Relationship Id="rId429" Type="http://schemas.openxmlformats.org/officeDocument/2006/relationships/slideLayout" Target="../slideLayouts/slideLayout452.xml"/><Relationship Id="rId580" Type="http://schemas.openxmlformats.org/officeDocument/2006/relationships/slideLayout" Target="../slideLayouts/slideLayout603.xml"/><Relationship Id="rId636" Type="http://schemas.openxmlformats.org/officeDocument/2006/relationships/slideLayout" Target="../slideLayouts/slideLayout659.xml"/><Relationship Id="rId1" Type="http://schemas.openxmlformats.org/officeDocument/2006/relationships/slideLayout" Target="../slideLayouts/slideLayout24.xml"/><Relationship Id="rId233" Type="http://schemas.openxmlformats.org/officeDocument/2006/relationships/slideLayout" Target="../slideLayouts/slideLayout256.xml"/><Relationship Id="rId440" Type="http://schemas.openxmlformats.org/officeDocument/2006/relationships/slideLayout" Target="../slideLayouts/slideLayout463.xml"/><Relationship Id="rId678" Type="http://schemas.openxmlformats.org/officeDocument/2006/relationships/slideLayout" Target="../slideLayouts/slideLayout701.xml"/><Relationship Id="rId28" Type="http://schemas.openxmlformats.org/officeDocument/2006/relationships/slideLayout" Target="../slideLayouts/slideLayout51.xml"/><Relationship Id="rId275" Type="http://schemas.openxmlformats.org/officeDocument/2006/relationships/slideLayout" Target="../slideLayouts/slideLayout298.xml"/><Relationship Id="rId300" Type="http://schemas.openxmlformats.org/officeDocument/2006/relationships/slideLayout" Target="../slideLayouts/slideLayout323.xml"/><Relationship Id="rId482" Type="http://schemas.openxmlformats.org/officeDocument/2006/relationships/slideLayout" Target="../slideLayouts/slideLayout505.xml"/><Relationship Id="rId538" Type="http://schemas.openxmlformats.org/officeDocument/2006/relationships/slideLayout" Target="../slideLayouts/slideLayout561.xml"/><Relationship Id="rId703" Type="http://schemas.openxmlformats.org/officeDocument/2006/relationships/slideLayout" Target="../slideLayouts/slideLayout726.xml"/><Relationship Id="rId745" Type="http://schemas.openxmlformats.org/officeDocument/2006/relationships/slideLayout" Target="../slideLayouts/slideLayout768.xml"/><Relationship Id="rId81" Type="http://schemas.openxmlformats.org/officeDocument/2006/relationships/slideLayout" Target="../slideLayouts/slideLayout104.xml"/><Relationship Id="rId135" Type="http://schemas.openxmlformats.org/officeDocument/2006/relationships/slideLayout" Target="../slideLayouts/slideLayout158.xml"/><Relationship Id="rId177" Type="http://schemas.openxmlformats.org/officeDocument/2006/relationships/slideLayout" Target="../slideLayouts/slideLayout200.xml"/><Relationship Id="rId342" Type="http://schemas.openxmlformats.org/officeDocument/2006/relationships/slideLayout" Target="../slideLayouts/slideLayout365.xml"/><Relationship Id="rId384" Type="http://schemas.openxmlformats.org/officeDocument/2006/relationships/slideLayout" Target="../slideLayouts/slideLayout407.xml"/><Relationship Id="rId591" Type="http://schemas.openxmlformats.org/officeDocument/2006/relationships/slideLayout" Target="../slideLayouts/slideLayout614.xml"/><Relationship Id="rId605" Type="http://schemas.openxmlformats.org/officeDocument/2006/relationships/slideLayout" Target="../slideLayouts/slideLayout628.xml"/><Relationship Id="rId787" Type="http://schemas.openxmlformats.org/officeDocument/2006/relationships/image" Target="../media/image7.emf"/><Relationship Id="rId202" Type="http://schemas.openxmlformats.org/officeDocument/2006/relationships/slideLayout" Target="../slideLayouts/slideLayout225.xml"/><Relationship Id="rId244" Type="http://schemas.openxmlformats.org/officeDocument/2006/relationships/slideLayout" Target="../slideLayouts/slideLayout267.xml"/><Relationship Id="rId647" Type="http://schemas.openxmlformats.org/officeDocument/2006/relationships/slideLayout" Target="../slideLayouts/slideLayout670.xml"/><Relationship Id="rId689" Type="http://schemas.openxmlformats.org/officeDocument/2006/relationships/slideLayout" Target="../slideLayouts/slideLayout712.xml"/><Relationship Id="rId39" Type="http://schemas.openxmlformats.org/officeDocument/2006/relationships/slideLayout" Target="../slideLayouts/slideLayout62.xml"/><Relationship Id="rId286" Type="http://schemas.openxmlformats.org/officeDocument/2006/relationships/slideLayout" Target="../slideLayouts/slideLayout309.xml"/><Relationship Id="rId451" Type="http://schemas.openxmlformats.org/officeDocument/2006/relationships/slideLayout" Target="../slideLayouts/slideLayout474.xml"/><Relationship Id="rId493" Type="http://schemas.openxmlformats.org/officeDocument/2006/relationships/slideLayout" Target="../slideLayouts/slideLayout516.xml"/><Relationship Id="rId507" Type="http://schemas.openxmlformats.org/officeDocument/2006/relationships/slideLayout" Target="../slideLayouts/slideLayout530.xml"/><Relationship Id="rId549" Type="http://schemas.openxmlformats.org/officeDocument/2006/relationships/slideLayout" Target="../slideLayouts/slideLayout572.xml"/><Relationship Id="rId714" Type="http://schemas.openxmlformats.org/officeDocument/2006/relationships/slideLayout" Target="../slideLayouts/slideLayout737.xml"/><Relationship Id="rId756" Type="http://schemas.openxmlformats.org/officeDocument/2006/relationships/slideLayout" Target="../slideLayouts/slideLayout779.xml"/><Relationship Id="rId50" Type="http://schemas.openxmlformats.org/officeDocument/2006/relationships/slideLayout" Target="../slideLayouts/slideLayout73.xml"/><Relationship Id="rId104" Type="http://schemas.openxmlformats.org/officeDocument/2006/relationships/slideLayout" Target="../slideLayouts/slideLayout127.xml"/><Relationship Id="rId146" Type="http://schemas.openxmlformats.org/officeDocument/2006/relationships/slideLayout" Target="../slideLayouts/slideLayout169.xml"/><Relationship Id="rId188" Type="http://schemas.openxmlformats.org/officeDocument/2006/relationships/slideLayout" Target="../slideLayouts/slideLayout211.xml"/><Relationship Id="rId311" Type="http://schemas.openxmlformats.org/officeDocument/2006/relationships/slideLayout" Target="../slideLayouts/slideLayout334.xml"/><Relationship Id="rId353" Type="http://schemas.openxmlformats.org/officeDocument/2006/relationships/slideLayout" Target="../slideLayouts/slideLayout376.xml"/><Relationship Id="rId395" Type="http://schemas.openxmlformats.org/officeDocument/2006/relationships/slideLayout" Target="../slideLayouts/slideLayout418.xml"/><Relationship Id="rId409" Type="http://schemas.openxmlformats.org/officeDocument/2006/relationships/slideLayout" Target="../slideLayouts/slideLayout432.xml"/><Relationship Id="rId560" Type="http://schemas.openxmlformats.org/officeDocument/2006/relationships/slideLayout" Target="../slideLayouts/slideLayout583.xml"/><Relationship Id="rId92" Type="http://schemas.openxmlformats.org/officeDocument/2006/relationships/slideLayout" Target="../slideLayouts/slideLayout115.xml"/><Relationship Id="rId213" Type="http://schemas.openxmlformats.org/officeDocument/2006/relationships/slideLayout" Target="../slideLayouts/slideLayout236.xml"/><Relationship Id="rId420" Type="http://schemas.openxmlformats.org/officeDocument/2006/relationships/slideLayout" Target="../slideLayouts/slideLayout443.xml"/><Relationship Id="rId616" Type="http://schemas.openxmlformats.org/officeDocument/2006/relationships/slideLayout" Target="../slideLayouts/slideLayout639.xml"/><Relationship Id="rId658" Type="http://schemas.openxmlformats.org/officeDocument/2006/relationships/slideLayout" Target="../slideLayouts/slideLayout681.xml"/><Relationship Id="rId255" Type="http://schemas.openxmlformats.org/officeDocument/2006/relationships/slideLayout" Target="../slideLayouts/slideLayout278.xml"/><Relationship Id="rId297" Type="http://schemas.openxmlformats.org/officeDocument/2006/relationships/slideLayout" Target="../slideLayouts/slideLayout320.xml"/><Relationship Id="rId462" Type="http://schemas.openxmlformats.org/officeDocument/2006/relationships/slideLayout" Target="../slideLayouts/slideLayout485.xml"/><Relationship Id="rId518" Type="http://schemas.openxmlformats.org/officeDocument/2006/relationships/slideLayout" Target="../slideLayouts/slideLayout541.xml"/><Relationship Id="rId725" Type="http://schemas.openxmlformats.org/officeDocument/2006/relationships/slideLayout" Target="../slideLayouts/slideLayout748.xml"/><Relationship Id="rId115" Type="http://schemas.openxmlformats.org/officeDocument/2006/relationships/slideLayout" Target="../slideLayouts/slideLayout138.xml"/><Relationship Id="rId157" Type="http://schemas.openxmlformats.org/officeDocument/2006/relationships/slideLayout" Target="../slideLayouts/slideLayout180.xml"/><Relationship Id="rId322" Type="http://schemas.openxmlformats.org/officeDocument/2006/relationships/slideLayout" Target="../slideLayouts/slideLayout345.xml"/><Relationship Id="rId364" Type="http://schemas.openxmlformats.org/officeDocument/2006/relationships/slideLayout" Target="../slideLayouts/slideLayout387.xml"/><Relationship Id="rId767" Type="http://schemas.openxmlformats.org/officeDocument/2006/relationships/slideLayout" Target="../slideLayouts/slideLayout790.xml"/><Relationship Id="rId61" Type="http://schemas.openxmlformats.org/officeDocument/2006/relationships/slideLayout" Target="../slideLayouts/slideLayout84.xml"/><Relationship Id="rId199" Type="http://schemas.openxmlformats.org/officeDocument/2006/relationships/slideLayout" Target="../slideLayouts/slideLayout222.xml"/><Relationship Id="rId571" Type="http://schemas.openxmlformats.org/officeDocument/2006/relationships/slideLayout" Target="../slideLayouts/slideLayout594.xml"/><Relationship Id="rId627" Type="http://schemas.openxmlformats.org/officeDocument/2006/relationships/slideLayout" Target="../slideLayouts/slideLayout650.xml"/><Relationship Id="rId669" Type="http://schemas.openxmlformats.org/officeDocument/2006/relationships/slideLayout" Target="../slideLayouts/slideLayout692.xml"/><Relationship Id="rId19" Type="http://schemas.openxmlformats.org/officeDocument/2006/relationships/slideLayout" Target="../slideLayouts/slideLayout42.xml"/><Relationship Id="rId224" Type="http://schemas.openxmlformats.org/officeDocument/2006/relationships/slideLayout" Target="../slideLayouts/slideLayout247.xml"/><Relationship Id="rId266" Type="http://schemas.openxmlformats.org/officeDocument/2006/relationships/slideLayout" Target="../slideLayouts/slideLayout289.xml"/><Relationship Id="rId431" Type="http://schemas.openxmlformats.org/officeDocument/2006/relationships/slideLayout" Target="../slideLayouts/slideLayout454.xml"/><Relationship Id="rId473" Type="http://schemas.openxmlformats.org/officeDocument/2006/relationships/slideLayout" Target="../slideLayouts/slideLayout496.xml"/><Relationship Id="rId529" Type="http://schemas.openxmlformats.org/officeDocument/2006/relationships/slideLayout" Target="../slideLayouts/slideLayout552.xml"/><Relationship Id="rId680" Type="http://schemas.openxmlformats.org/officeDocument/2006/relationships/slideLayout" Target="../slideLayouts/slideLayout703.xml"/><Relationship Id="rId736" Type="http://schemas.openxmlformats.org/officeDocument/2006/relationships/slideLayout" Target="../slideLayouts/slideLayout759.xml"/><Relationship Id="rId30" Type="http://schemas.openxmlformats.org/officeDocument/2006/relationships/slideLayout" Target="../slideLayouts/slideLayout53.xml"/><Relationship Id="rId126" Type="http://schemas.openxmlformats.org/officeDocument/2006/relationships/slideLayout" Target="../slideLayouts/slideLayout149.xml"/><Relationship Id="rId168" Type="http://schemas.openxmlformats.org/officeDocument/2006/relationships/slideLayout" Target="../slideLayouts/slideLayout191.xml"/><Relationship Id="rId333" Type="http://schemas.openxmlformats.org/officeDocument/2006/relationships/slideLayout" Target="../slideLayouts/slideLayout356.xml"/><Relationship Id="rId540" Type="http://schemas.openxmlformats.org/officeDocument/2006/relationships/slideLayout" Target="../slideLayouts/slideLayout563.xml"/><Relationship Id="rId778" Type="http://schemas.openxmlformats.org/officeDocument/2006/relationships/theme" Target="../theme/theme3.xml"/><Relationship Id="rId72" Type="http://schemas.openxmlformats.org/officeDocument/2006/relationships/slideLayout" Target="../slideLayouts/slideLayout95.xml"/><Relationship Id="rId375" Type="http://schemas.openxmlformats.org/officeDocument/2006/relationships/slideLayout" Target="../slideLayouts/slideLayout398.xml"/><Relationship Id="rId582" Type="http://schemas.openxmlformats.org/officeDocument/2006/relationships/slideLayout" Target="../slideLayouts/slideLayout605.xml"/><Relationship Id="rId638" Type="http://schemas.openxmlformats.org/officeDocument/2006/relationships/slideLayout" Target="../slideLayouts/slideLayout661.xml"/><Relationship Id="rId3" Type="http://schemas.openxmlformats.org/officeDocument/2006/relationships/slideLayout" Target="../slideLayouts/slideLayout26.xml"/><Relationship Id="rId235" Type="http://schemas.openxmlformats.org/officeDocument/2006/relationships/slideLayout" Target="../slideLayouts/slideLayout258.xml"/><Relationship Id="rId277" Type="http://schemas.openxmlformats.org/officeDocument/2006/relationships/slideLayout" Target="../slideLayouts/slideLayout300.xml"/><Relationship Id="rId400" Type="http://schemas.openxmlformats.org/officeDocument/2006/relationships/slideLayout" Target="../slideLayouts/slideLayout423.xml"/><Relationship Id="rId442" Type="http://schemas.openxmlformats.org/officeDocument/2006/relationships/slideLayout" Target="../slideLayouts/slideLayout465.xml"/><Relationship Id="rId484" Type="http://schemas.openxmlformats.org/officeDocument/2006/relationships/slideLayout" Target="../slideLayouts/slideLayout507.xml"/><Relationship Id="rId705" Type="http://schemas.openxmlformats.org/officeDocument/2006/relationships/slideLayout" Target="../slideLayouts/slideLayout728.xml"/><Relationship Id="rId137" Type="http://schemas.openxmlformats.org/officeDocument/2006/relationships/slideLayout" Target="../slideLayouts/slideLayout160.xml"/><Relationship Id="rId302" Type="http://schemas.openxmlformats.org/officeDocument/2006/relationships/slideLayout" Target="../slideLayouts/slideLayout325.xml"/><Relationship Id="rId344" Type="http://schemas.openxmlformats.org/officeDocument/2006/relationships/slideLayout" Target="../slideLayouts/slideLayout367.xml"/><Relationship Id="rId691" Type="http://schemas.openxmlformats.org/officeDocument/2006/relationships/slideLayout" Target="../slideLayouts/slideLayout714.xml"/><Relationship Id="rId747" Type="http://schemas.openxmlformats.org/officeDocument/2006/relationships/slideLayout" Target="../slideLayouts/slideLayout770.xml"/><Relationship Id="rId41" Type="http://schemas.openxmlformats.org/officeDocument/2006/relationships/slideLayout" Target="../slideLayouts/slideLayout64.xml"/><Relationship Id="rId83" Type="http://schemas.openxmlformats.org/officeDocument/2006/relationships/slideLayout" Target="../slideLayouts/slideLayout106.xml"/><Relationship Id="rId179" Type="http://schemas.openxmlformats.org/officeDocument/2006/relationships/slideLayout" Target="../slideLayouts/slideLayout202.xml"/><Relationship Id="rId386" Type="http://schemas.openxmlformats.org/officeDocument/2006/relationships/slideLayout" Target="../slideLayouts/slideLayout409.xml"/><Relationship Id="rId551" Type="http://schemas.openxmlformats.org/officeDocument/2006/relationships/slideLayout" Target="../slideLayouts/slideLayout574.xml"/><Relationship Id="rId593" Type="http://schemas.openxmlformats.org/officeDocument/2006/relationships/slideLayout" Target="../slideLayouts/slideLayout616.xml"/><Relationship Id="rId607" Type="http://schemas.openxmlformats.org/officeDocument/2006/relationships/slideLayout" Target="../slideLayouts/slideLayout630.xml"/><Relationship Id="rId649" Type="http://schemas.openxmlformats.org/officeDocument/2006/relationships/slideLayout" Target="../slideLayouts/slideLayout672.xml"/><Relationship Id="rId190" Type="http://schemas.openxmlformats.org/officeDocument/2006/relationships/slideLayout" Target="../slideLayouts/slideLayout213.xml"/><Relationship Id="rId204" Type="http://schemas.openxmlformats.org/officeDocument/2006/relationships/slideLayout" Target="../slideLayouts/slideLayout227.xml"/><Relationship Id="rId246" Type="http://schemas.openxmlformats.org/officeDocument/2006/relationships/slideLayout" Target="../slideLayouts/slideLayout269.xml"/><Relationship Id="rId288" Type="http://schemas.openxmlformats.org/officeDocument/2006/relationships/slideLayout" Target="../slideLayouts/slideLayout311.xml"/><Relationship Id="rId411" Type="http://schemas.openxmlformats.org/officeDocument/2006/relationships/slideLayout" Target="../slideLayouts/slideLayout434.xml"/><Relationship Id="rId453" Type="http://schemas.openxmlformats.org/officeDocument/2006/relationships/slideLayout" Target="../slideLayouts/slideLayout476.xml"/><Relationship Id="rId509" Type="http://schemas.openxmlformats.org/officeDocument/2006/relationships/slideLayout" Target="../slideLayouts/slideLayout532.xml"/><Relationship Id="rId660" Type="http://schemas.openxmlformats.org/officeDocument/2006/relationships/slideLayout" Target="../slideLayouts/slideLayout683.xml"/><Relationship Id="rId106" Type="http://schemas.openxmlformats.org/officeDocument/2006/relationships/slideLayout" Target="../slideLayouts/slideLayout129.xml"/><Relationship Id="rId313" Type="http://schemas.openxmlformats.org/officeDocument/2006/relationships/slideLayout" Target="../slideLayouts/slideLayout336.xml"/><Relationship Id="rId495" Type="http://schemas.openxmlformats.org/officeDocument/2006/relationships/slideLayout" Target="../slideLayouts/slideLayout518.xml"/><Relationship Id="rId716" Type="http://schemas.openxmlformats.org/officeDocument/2006/relationships/slideLayout" Target="../slideLayouts/slideLayout739.xml"/><Relationship Id="rId758" Type="http://schemas.openxmlformats.org/officeDocument/2006/relationships/slideLayout" Target="../slideLayouts/slideLayout781.xml"/><Relationship Id="rId10" Type="http://schemas.openxmlformats.org/officeDocument/2006/relationships/slideLayout" Target="../slideLayouts/slideLayout33.xml"/><Relationship Id="rId52" Type="http://schemas.openxmlformats.org/officeDocument/2006/relationships/slideLayout" Target="../slideLayouts/slideLayout75.xml"/><Relationship Id="rId94" Type="http://schemas.openxmlformats.org/officeDocument/2006/relationships/slideLayout" Target="../slideLayouts/slideLayout117.xml"/><Relationship Id="rId148" Type="http://schemas.openxmlformats.org/officeDocument/2006/relationships/slideLayout" Target="../slideLayouts/slideLayout171.xml"/><Relationship Id="rId355" Type="http://schemas.openxmlformats.org/officeDocument/2006/relationships/slideLayout" Target="../slideLayouts/slideLayout378.xml"/><Relationship Id="rId397" Type="http://schemas.openxmlformats.org/officeDocument/2006/relationships/slideLayout" Target="../slideLayouts/slideLayout420.xml"/><Relationship Id="rId520" Type="http://schemas.openxmlformats.org/officeDocument/2006/relationships/slideLayout" Target="../slideLayouts/slideLayout543.xml"/><Relationship Id="rId562" Type="http://schemas.openxmlformats.org/officeDocument/2006/relationships/slideLayout" Target="../slideLayouts/slideLayout585.xml"/><Relationship Id="rId618" Type="http://schemas.openxmlformats.org/officeDocument/2006/relationships/slideLayout" Target="../slideLayouts/slideLayout641.xml"/><Relationship Id="rId215" Type="http://schemas.openxmlformats.org/officeDocument/2006/relationships/slideLayout" Target="../slideLayouts/slideLayout238.xml"/><Relationship Id="rId257" Type="http://schemas.openxmlformats.org/officeDocument/2006/relationships/slideLayout" Target="../slideLayouts/slideLayout280.xml"/><Relationship Id="rId422" Type="http://schemas.openxmlformats.org/officeDocument/2006/relationships/slideLayout" Target="../slideLayouts/slideLayout445.xml"/><Relationship Id="rId464" Type="http://schemas.openxmlformats.org/officeDocument/2006/relationships/slideLayout" Target="../slideLayouts/slideLayout487.xml"/><Relationship Id="rId299" Type="http://schemas.openxmlformats.org/officeDocument/2006/relationships/slideLayout" Target="../slideLayouts/slideLayout322.xml"/><Relationship Id="rId727" Type="http://schemas.openxmlformats.org/officeDocument/2006/relationships/slideLayout" Target="../slideLayouts/slideLayout750.xml"/><Relationship Id="rId63" Type="http://schemas.openxmlformats.org/officeDocument/2006/relationships/slideLayout" Target="../slideLayouts/slideLayout86.xml"/><Relationship Id="rId159" Type="http://schemas.openxmlformats.org/officeDocument/2006/relationships/slideLayout" Target="../slideLayouts/slideLayout182.xml"/><Relationship Id="rId366" Type="http://schemas.openxmlformats.org/officeDocument/2006/relationships/slideLayout" Target="../slideLayouts/slideLayout389.xml"/><Relationship Id="rId573" Type="http://schemas.openxmlformats.org/officeDocument/2006/relationships/slideLayout" Target="../slideLayouts/slideLayout596.xml"/><Relationship Id="rId780" Type="http://schemas.openxmlformats.org/officeDocument/2006/relationships/audio" Target="../media/media1.mp3"/><Relationship Id="rId226" Type="http://schemas.openxmlformats.org/officeDocument/2006/relationships/slideLayout" Target="../slideLayouts/slideLayout249.xml"/><Relationship Id="rId433" Type="http://schemas.openxmlformats.org/officeDocument/2006/relationships/slideLayout" Target="../slideLayouts/slideLayout456.xml"/><Relationship Id="rId640" Type="http://schemas.openxmlformats.org/officeDocument/2006/relationships/slideLayout" Target="../slideLayouts/slideLayout663.xml"/><Relationship Id="rId738" Type="http://schemas.openxmlformats.org/officeDocument/2006/relationships/slideLayout" Target="../slideLayouts/slideLayout76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08.xml"/><Relationship Id="rId13" Type="http://schemas.openxmlformats.org/officeDocument/2006/relationships/theme" Target="../theme/theme4.xml"/><Relationship Id="rId3" Type="http://schemas.openxmlformats.org/officeDocument/2006/relationships/slideLayout" Target="../slideLayouts/slideLayout803.xml"/><Relationship Id="rId7" Type="http://schemas.openxmlformats.org/officeDocument/2006/relationships/slideLayout" Target="../slideLayouts/slideLayout807.xml"/><Relationship Id="rId12" Type="http://schemas.openxmlformats.org/officeDocument/2006/relationships/slideLayout" Target="../slideLayouts/slideLayout812.xml"/><Relationship Id="rId2" Type="http://schemas.openxmlformats.org/officeDocument/2006/relationships/slideLayout" Target="../slideLayouts/slideLayout802.xml"/><Relationship Id="rId1" Type="http://schemas.openxmlformats.org/officeDocument/2006/relationships/slideLayout" Target="../slideLayouts/slideLayout801.xml"/><Relationship Id="rId6" Type="http://schemas.openxmlformats.org/officeDocument/2006/relationships/slideLayout" Target="../slideLayouts/slideLayout806.xml"/><Relationship Id="rId11" Type="http://schemas.openxmlformats.org/officeDocument/2006/relationships/slideLayout" Target="../slideLayouts/slideLayout811.xml"/><Relationship Id="rId5" Type="http://schemas.openxmlformats.org/officeDocument/2006/relationships/slideLayout" Target="../slideLayouts/slideLayout805.xml"/><Relationship Id="rId10" Type="http://schemas.openxmlformats.org/officeDocument/2006/relationships/slideLayout" Target="../slideLayouts/slideLayout810.xml"/><Relationship Id="rId4" Type="http://schemas.openxmlformats.org/officeDocument/2006/relationships/slideLayout" Target="../slideLayouts/slideLayout804.xml"/><Relationship Id="rId9" Type="http://schemas.openxmlformats.org/officeDocument/2006/relationships/slideLayout" Target="../slideLayouts/slideLayout809.xml"/></Relationships>
</file>

<file path=ppt/slideMasters/_rels/slideMaster5.xml.rels><?xml version="1.0" encoding="UTF-8" standalone="yes"?>
<Relationships xmlns="http://schemas.openxmlformats.org/package/2006/relationships"><Relationship Id="rId117" Type="http://schemas.openxmlformats.org/officeDocument/2006/relationships/slideLayout" Target="../slideLayouts/slideLayout929.xml"/><Relationship Id="rId21" Type="http://schemas.openxmlformats.org/officeDocument/2006/relationships/slideLayout" Target="../slideLayouts/slideLayout833.xml"/><Relationship Id="rId42" Type="http://schemas.openxmlformats.org/officeDocument/2006/relationships/slideLayout" Target="../slideLayouts/slideLayout854.xml"/><Relationship Id="rId63" Type="http://schemas.openxmlformats.org/officeDocument/2006/relationships/slideLayout" Target="../slideLayouts/slideLayout875.xml"/><Relationship Id="rId84" Type="http://schemas.openxmlformats.org/officeDocument/2006/relationships/slideLayout" Target="../slideLayouts/slideLayout896.xml"/><Relationship Id="rId138" Type="http://schemas.openxmlformats.org/officeDocument/2006/relationships/slideLayout" Target="../slideLayouts/slideLayout950.xml"/><Relationship Id="rId159" Type="http://schemas.openxmlformats.org/officeDocument/2006/relationships/slideLayout" Target="../slideLayouts/slideLayout971.xml"/><Relationship Id="rId170" Type="http://schemas.openxmlformats.org/officeDocument/2006/relationships/slideLayout" Target="../slideLayouts/slideLayout982.xml"/><Relationship Id="rId191" Type="http://schemas.openxmlformats.org/officeDocument/2006/relationships/slideLayout" Target="../slideLayouts/slideLayout1003.xml"/><Relationship Id="rId205" Type="http://schemas.openxmlformats.org/officeDocument/2006/relationships/slideLayout" Target="../slideLayouts/slideLayout1017.xml"/><Relationship Id="rId226" Type="http://schemas.openxmlformats.org/officeDocument/2006/relationships/slideLayout" Target="../slideLayouts/slideLayout1038.xml"/><Relationship Id="rId247" Type="http://schemas.openxmlformats.org/officeDocument/2006/relationships/slideLayout" Target="../slideLayouts/slideLayout1059.xml"/><Relationship Id="rId107" Type="http://schemas.openxmlformats.org/officeDocument/2006/relationships/slideLayout" Target="../slideLayouts/slideLayout919.xml"/><Relationship Id="rId268" Type="http://schemas.openxmlformats.org/officeDocument/2006/relationships/slideLayout" Target="../slideLayouts/slideLayout1080.xml"/><Relationship Id="rId289" Type="http://schemas.openxmlformats.org/officeDocument/2006/relationships/theme" Target="../theme/theme5.xml"/><Relationship Id="rId11" Type="http://schemas.openxmlformats.org/officeDocument/2006/relationships/slideLayout" Target="../slideLayouts/slideLayout823.xml"/><Relationship Id="rId32" Type="http://schemas.openxmlformats.org/officeDocument/2006/relationships/slideLayout" Target="../slideLayouts/slideLayout844.xml"/><Relationship Id="rId53" Type="http://schemas.openxmlformats.org/officeDocument/2006/relationships/slideLayout" Target="../slideLayouts/slideLayout865.xml"/><Relationship Id="rId74" Type="http://schemas.openxmlformats.org/officeDocument/2006/relationships/slideLayout" Target="../slideLayouts/slideLayout886.xml"/><Relationship Id="rId128" Type="http://schemas.openxmlformats.org/officeDocument/2006/relationships/slideLayout" Target="../slideLayouts/slideLayout940.xml"/><Relationship Id="rId149" Type="http://schemas.openxmlformats.org/officeDocument/2006/relationships/slideLayout" Target="../slideLayouts/slideLayout961.xml"/><Relationship Id="rId5" Type="http://schemas.openxmlformats.org/officeDocument/2006/relationships/slideLayout" Target="../slideLayouts/slideLayout817.xml"/><Relationship Id="rId95" Type="http://schemas.openxmlformats.org/officeDocument/2006/relationships/slideLayout" Target="../slideLayouts/slideLayout907.xml"/><Relationship Id="rId160" Type="http://schemas.openxmlformats.org/officeDocument/2006/relationships/slideLayout" Target="../slideLayouts/slideLayout972.xml"/><Relationship Id="rId181" Type="http://schemas.openxmlformats.org/officeDocument/2006/relationships/slideLayout" Target="../slideLayouts/slideLayout993.xml"/><Relationship Id="rId216" Type="http://schemas.openxmlformats.org/officeDocument/2006/relationships/slideLayout" Target="../slideLayouts/slideLayout1028.xml"/><Relationship Id="rId237" Type="http://schemas.openxmlformats.org/officeDocument/2006/relationships/slideLayout" Target="../slideLayouts/slideLayout1049.xml"/><Relationship Id="rId258" Type="http://schemas.openxmlformats.org/officeDocument/2006/relationships/slideLayout" Target="../slideLayouts/slideLayout1070.xml"/><Relationship Id="rId279" Type="http://schemas.openxmlformats.org/officeDocument/2006/relationships/slideLayout" Target="../slideLayouts/slideLayout1091.xml"/><Relationship Id="rId22" Type="http://schemas.openxmlformats.org/officeDocument/2006/relationships/slideLayout" Target="../slideLayouts/slideLayout834.xml"/><Relationship Id="rId43" Type="http://schemas.openxmlformats.org/officeDocument/2006/relationships/slideLayout" Target="../slideLayouts/slideLayout855.xml"/><Relationship Id="rId64" Type="http://schemas.openxmlformats.org/officeDocument/2006/relationships/slideLayout" Target="../slideLayouts/slideLayout876.xml"/><Relationship Id="rId118" Type="http://schemas.openxmlformats.org/officeDocument/2006/relationships/slideLayout" Target="../slideLayouts/slideLayout930.xml"/><Relationship Id="rId139" Type="http://schemas.openxmlformats.org/officeDocument/2006/relationships/slideLayout" Target="../slideLayouts/slideLayout951.xml"/><Relationship Id="rId290" Type="http://schemas.openxmlformats.org/officeDocument/2006/relationships/image" Target="../media/image1.emf"/><Relationship Id="rId85" Type="http://schemas.openxmlformats.org/officeDocument/2006/relationships/slideLayout" Target="../slideLayouts/slideLayout897.xml"/><Relationship Id="rId150" Type="http://schemas.openxmlformats.org/officeDocument/2006/relationships/slideLayout" Target="../slideLayouts/slideLayout962.xml"/><Relationship Id="rId171" Type="http://schemas.openxmlformats.org/officeDocument/2006/relationships/slideLayout" Target="../slideLayouts/slideLayout983.xml"/><Relationship Id="rId192" Type="http://schemas.openxmlformats.org/officeDocument/2006/relationships/slideLayout" Target="../slideLayouts/slideLayout1004.xml"/><Relationship Id="rId206" Type="http://schemas.openxmlformats.org/officeDocument/2006/relationships/slideLayout" Target="../slideLayouts/slideLayout1018.xml"/><Relationship Id="rId227" Type="http://schemas.openxmlformats.org/officeDocument/2006/relationships/slideLayout" Target="../slideLayouts/slideLayout1039.xml"/><Relationship Id="rId248" Type="http://schemas.openxmlformats.org/officeDocument/2006/relationships/slideLayout" Target="../slideLayouts/slideLayout1060.xml"/><Relationship Id="rId269" Type="http://schemas.openxmlformats.org/officeDocument/2006/relationships/slideLayout" Target="../slideLayouts/slideLayout1081.xml"/><Relationship Id="rId12" Type="http://schemas.openxmlformats.org/officeDocument/2006/relationships/slideLayout" Target="../slideLayouts/slideLayout824.xml"/><Relationship Id="rId33" Type="http://schemas.openxmlformats.org/officeDocument/2006/relationships/slideLayout" Target="../slideLayouts/slideLayout845.xml"/><Relationship Id="rId108" Type="http://schemas.openxmlformats.org/officeDocument/2006/relationships/slideLayout" Target="../slideLayouts/slideLayout920.xml"/><Relationship Id="rId129" Type="http://schemas.openxmlformats.org/officeDocument/2006/relationships/slideLayout" Target="../slideLayouts/slideLayout941.xml"/><Relationship Id="rId280" Type="http://schemas.openxmlformats.org/officeDocument/2006/relationships/slideLayout" Target="../slideLayouts/slideLayout1092.xml"/><Relationship Id="rId54" Type="http://schemas.openxmlformats.org/officeDocument/2006/relationships/slideLayout" Target="../slideLayouts/slideLayout866.xml"/><Relationship Id="rId75" Type="http://schemas.openxmlformats.org/officeDocument/2006/relationships/slideLayout" Target="../slideLayouts/slideLayout887.xml"/><Relationship Id="rId96" Type="http://schemas.openxmlformats.org/officeDocument/2006/relationships/slideLayout" Target="../slideLayouts/slideLayout908.xml"/><Relationship Id="rId140" Type="http://schemas.openxmlformats.org/officeDocument/2006/relationships/slideLayout" Target="../slideLayouts/slideLayout952.xml"/><Relationship Id="rId161" Type="http://schemas.openxmlformats.org/officeDocument/2006/relationships/slideLayout" Target="../slideLayouts/slideLayout973.xml"/><Relationship Id="rId182" Type="http://schemas.openxmlformats.org/officeDocument/2006/relationships/slideLayout" Target="../slideLayouts/slideLayout994.xml"/><Relationship Id="rId217" Type="http://schemas.openxmlformats.org/officeDocument/2006/relationships/slideLayout" Target="../slideLayouts/slideLayout1029.xml"/><Relationship Id="rId6" Type="http://schemas.openxmlformats.org/officeDocument/2006/relationships/slideLayout" Target="../slideLayouts/slideLayout818.xml"/><Relationship Id="rId238" Type="http://schemas.openxmlformats.org/officeDocument/2006/relationships/slideLayout" Target="../slideLayouts/slideLayout1050.xml"/><Relationship Id="rId259" Type="http://schemas.openxmlformats.org/officeDocument/2006/relationships/slideLayout" Target="../slideLayouts/slideLayout1071.xml"/><Relationship Id="rId23" Type="http://schemas.openxmlformats.org/officeDocument/2006/relationships/slideLayout" Target="../slideLayouts/slideLayout835.xml"/><Relationship Id="rId119" Type="http://schemas.openxmlformats.org/officeDocument/2006/relationships/slideLayout" Target="../slideLayouts/slideLayout931.xml"/><Relationship Id="rId270" Type="http://schemas.openxmlformats.org/officeDocument/2006/relationships/slideLayout" Target="../slideLayouts/slideLayout1082.xml"/><Relationship Id="rId291" Type="http://schemas.openxmlformats.org/officeDocument/2006/relationships/image" Target="../media/image2.emf"/><Relationship Id="rId44" Type="http://schemas.openxmlformats.org/officeDocument/2006/relationships/slideLayout" Target="../slideLayouts/slideLayout856.xml"/><Relationship Id="rId65" Type="http://schemas.openxmlformats.org/officeDocument/2006/relationships/slideLayout" Target="../slideLayouts/slideLayout877.xml"/><Relationship Id="rId86" Type="http://schemas.openxmlformats.org/officeDocument/2006/relationships/slideLayout" Target="../slideLayouts/slideLayout898.xml"/><Relationship Id="rId130" Type="http://schemas.openxmlformats.org/officeDocument/2006/relationships/slideLayout" Target="../slideLayouts/slideLayout942.xml"/><Relationship Id="rId151" Type="http://schemas.openxmlformats.org/officeDocument/2006/relationships/slideLayout" Target="../slideLayouts/slideLayout963.xml"/><Relationship Id="rId172" Type="http://schemas.openxmlformats.org/officeDocument/2006/relationships/slideLayout" Target="../slideLayouts/slideLayout984.xml"/><Relationship Id="rId193" Type="http://schemas.openxmlformats.org/officeDocument/2006/relationships/slideLayout" Target="../slideLayouts/slideLayout1005.xml"/><Relationship Id="rId207" Type="http://schemas.openxmlformats.org/officeDocument/2006/relationships/slideLayout" Target="../slideLayouts/slideLayout1019.xml"/><Relationship Id="rId228" Type="http://schemas.openxmlformats.org/officeDocument/2006/relationships/slideLayout" Target="../slideLayouts/slideLayout1040.xml"/><Relationship Id="rId249" Type="http://schemas.openxmlformats.org/officeDocument/2006/relationships/slideLayout" Target="../slideLayouts/slideLayout1061.xml"/><Relationship Id="rId13" Type="http://schemas.openxmlformats.org/officeDocument/2006/relationships/slideLayout" Target="../slideLayouts/slideLayout825.xml"/><Relationship Id="rId109" Type="http://schemas.openxmlformats.org/officeDocument/2006/relationships/slideLayout" Target="../slideLayouts/slideLayout921.xml"/><Relationship Id="rId260" Type="http://schemas.openxmlformats.org/officeDocument/2006/relationships/slideLayout" Target="../slideLayouts/slideLayout1072.xml"/><Relationship Id="rId281" Type="http://schemas.openxmlformats.org/officeDocument/2006/relationships/slideLayout" Target="../slideLayouts/slideLayout1093.xml"/><Relationship Id="rId34" Type="http://schemas.openxmlformats.org/officeDocument/2006/relationships/slideLayout" Target="../slideLayouts/slideLayout846.xml"/><Relationship Id="rId55" Type="http://schemas.openxmlformats.org/officeDocument/2006/relationships/slideLayout" Target="../slideLayouts/slideLayout867.xml"/><Relationship Id="rId76" Type="http://schemas.openxmlformats.org/officeDocument/2006/relationships/slideLayout" Target="../slideLayouts/slideLayout888.xml"/><Relationship Id="rId97" Type="http://schemas.openxmlformats.org/officeDocument/2006/relationships/slideLayout" Target="../slideLayouts/slideLayout909.xml"/><Relationship Id="rId120" Type="http://schemas.openxmlformats.org/officeDocument/2006/relationships/slideLayout" Target="../slideLayouts/slideLayout932.xml"/><Relationship Id="rId141" Type="http://schemas.openxmlformats.org/officeDocument/2006/relationships/slideLayout" Target="../slideLayouts/slideLayout953.xml"/><Relationship Id="rId7" Type="http://schemas.openxmlformats.org/officeDocument/2006/relationships/slideLayout" Target="../slideLayouts/slideLayout819.xml"/><Relationship Id="rId71" Type="http://schemas.openxmlformats.org/officeDocument/2006/relationships/slideLayout" Target="../slideLayouts/slideLayout883.xml"/><Relationship Id="rId92" Type="http://schemas.openxmlformats.org/officeDocument/2006/relationships/slideLayout" Target="../slideLayouts/slideLayout904.xml"/><Relationship Id="rId162" Type="http://schemas.openxmlformats.org/officeDocument/2006/relationships/slideLayout" Target="../slideLayouts/slideLayout974.xml"/><Relationship Id="rId183" Type="http://schemas.openxmlformats.org/officeDocument/2006/relationships/slideLayout" Target="../slideLayouts/slideLayout995.xml"/><Relationship Id="rId213" Type="http://schemas.openxmlformats.org/officeDocument/2006/relationships/slideLayout" Target="../slideLayouts/slideLayout1025.xml"/><Relationship Id="rId218" Type="http://schemas.openxmlformats.org/officeDocument/2006/relationships/slideLayout" Target="../slideLayouts/slideLayout1030.xml"/><Relationship Id="rId234" Type="http://schemas.openxmlformats.org/officeDocument/2006/relationships/slideLayout" Target="../slideLayouts/slideLayout1046.xml"/><Relationship Id="rId239" Type="http://schemas.openxmlformats.org/officeDocument/2006/relationships/slideLayout" Target="../slideLayouts/slideLayout1051.xml"/><Relationship Id="rId2" Type="http://schemas.openxmlformats.org/officeDocument/2006/relationships/slideLayout" Target="../slideLayouts/slideLayout814.xml"/><Relationship Id="rId29" Type="http://schemas.openxmlformats.org/officeDocument/2006/relationships/slideLayout" Target="../slideLayouts/slideLayout841.xml"/><Relationship Id="rId250" Type="http://schemas.openxmlformats.org/officeDocument/2006/relationships/slideLayout" Target="../slideLayouts/slideLayout1062.xml"/><Relationship Id="rId255" Type="http://schemas.openxmlformats.org/officeDocument/2006/relationships/slideLayout" Target="../slideLayouts/slideLayout1067.xml"/><Relationship Id="rId271" Type="http://schemas.openxmlformats.org/officeDocument/2006/relationships/slideLayout" Target="../slideLayouts/slideLayout1083.xml"/><Relationship Id="rId276" Type="http://schemas.openxmlformats.org/officeDocument/2006/relationships/slideLayout" Target="../slideLayouts/slideLayout1088.xml"/><Relationship Id="rId292" Type="http://schemas.openxmlformats.org/officeDocument/2006/relationships/image" Target="../media/image3.png"/><Relationship Id="rId24" Type="http://schemas.openxmlformats.org/officeDocument/2006/relationships/slideLayout" Target="../slideLayouts/slideLayout836.xml"/><Relationship Id="rId40" Type="http://schemas.openxmlformats.org/officeDocument/2006/relationships/slideLayout" Target="../slideLayouts/slideLayout852.xml"/><Relationship Id="rId45" Type="http://schemas.openxmlformats.org/officeDocument/2006/relationships/slideLayout" Target="../slideLayouts/slideLayout857.xml"/><Relationship Id="rId66" Type="http://schemas.openxmlformats.org/officeDocument/2006/relationships/slideLayout" Target="../slideLayouts/slideLayout878.xml"/><Relationship Id="rId87" Type="http://schemas.openxmlformats.org/officeDocument/2006/relationships/slideLayout" Target="../slideLayouts/slideLayout899.xml"/><Relationship Id="rId110" Type="http://schemas.openxmlformats.org/officeDocument/2006/relationships/slideLayout" Target="../slideLayouts/slideLayout922.xml"/><Relationship Id="rId115" Type="http://schemas.openxmlformats.org/officeDocument/2006/relationships/slideLayout" Target="../slideLayouts/slideLayout927.xml"/><Relationship Id="rId131" Type="http://schemas.openxmlformats.org/officeDocument/2006/relationships/slideLayout" Target="../slideLayouts/slideLayout943.xml"/><Relationship Id="rId136" Type="http://schemas.openxmlformats.org/officeDocument/2006/relationships/slideLayout" Target="../slideLayouts/slideLayout948.xml"/><Relationship Id="rId157" Type="http://schemas.openxmlformats.org/officeDocument/2006/relationships/slideLayout" Target="../slideLayouts/slideLayout969.xml"/><Relationship Id="rId178" Type="http://schemas.openxmlformats.org/officeDocument/2006/relationships/slideLayout" Target="../slideLayouts/slideLayout990.xml"/><Relationship Id="rId61" Type="http://schemas.openxmlformats.org/officeDocument/2006/relationships/slideLayout" Target="../slideLayouts/slideLayout873.xml"/><Relationship Id="rId82" Type="http://schemas.openxmlformats.org/officeDocument/2006/relationships/slideLayout" Target="../slideLayouts/slideLayout894.xml"/><Relationship Id="rId152" Type="http://schemas.openxmlformats.org/officeDocument/2006/relationships/slideLayout" Target="../slideLayouts/slideLayout964.xml"/><Relationship Id="rId173" Type="http://schemas.openxmlformats.org/officeDocument/2006/relationships/slideLayout" Target="../slideLayouts/slideLayout985.xml"/><Relationship Id="rId194" Type="http://schemas.openxmlformats.org/officeDocument/2006/relationships/slideLayout" Target="../slideLayouts/slideLayout1006.xml"/><Relationship Id="rId199" Type="http://schemas.openxmlformats.org/officeDocument/2006/relationships/slideLayout" Target="../slideLayouts/slideLayout1011.xml"/><Relationship Id="rId203" Type="http://schemas.openxmlformats.org/officeDocument/2006/relationships/slideLayout" Target="../slideLayouts/slideLayout1015.xml"/><Relationship Id="rId208" Type="http://schemas.openxmlformats.org/officeDocument/2006/relationships/slideLayout" Target="../slideLayouts/slideLayout1020.xml"/><Relationship Id="rId229" Type="http://schemas.openxmlformats.org/officeDocument/2006/relationships/slideLayout" Target="../slideLayouts/slideLayout1041.xml"/><Relationship Id="rId19" Type="http://schemas.openxmlformats.org/officeDocument/2006/relationships/slideLayout" Target="../slideLayouts/slideLayout831.xml"/><Relationship Id="rId224" Type="http://schemas.openxmlformats.org/officeDocument/2006/relationships/slideLayout" Target="../slideLayouts/slideLayout1036.xml"/><Relationship Id="rId240" Type="http://schemas.openxmlformats.org/officeDocument/2006/relationships/slideLayout" Target="../slideLayouts/slideLayout1052.xml"/><Relationship Id="rId245" Type="http://schemas.openxmlformats.org/officeDocument/2006/relationships/slideLayout" Target="../slideLayouts/slideLayout1057.xml"/><Relationship Id="rId261" Type="http://schemas.openxmlformats.org/officeDocument/2006/relationships/slideLayout" Target="../slideLayouts/slideLayout1073.xml"/><Relationship Id="rId266" Type="http://schemas.openxmlformats.org/officeDocument/2006/relationships/slideLayout" Target="../slideLayouts/slideLayout1078.xml"/><Relationship Id="rId287" Type="http://schemas.openxmlformats.org/officeDocument/2006/relationships/slideLayout" Target="../slideLayouts/slideLayout1099.xml"/><Relationship Id="rId14" Type="http://schemas.openxmlformats.org/officeDocument/2006/relationships/slideLayout" Target="../slideLayouts/slideLayout826.xml"/><Relationship Id="rId30" Type="http://schemas.openxmlformats.org/officeDocument/2006/relationships/slideLayout" Target="../slideLayouts/slideLayout842.xml"/><Relationship Id="rId35" Type="http://schemas.openxmlformats.org/officeDocument/2006/relationships/slideLayout" Target="../slideLayouts/slideLayout847.xml"/><Relationship Id="rId56" Type="http://schemas.openxmlformats.org/officeDocument/2006/relationships/slideLayout" Target="../slideLayouts/slideLayout868.xml"/><Relationship Id="rId77" Type="http://schemas.openxmlformats.org/officeDocument/2006/relationships/slideLayout" Target="../slideLayouts/slideLayout889.xml"/><Relationship Id="rId100" Type="http://schemas.openxmlformats.org/officeDocument/2006/relationships/slideLayout" Target="../slideLayouts/slideLayout912.xml"/><Relationship Id="rId105" Type="http://schemas.openxmlformats.org/officeDocument/2006/relationships/slideLayout" Target="../slideLayouts/slideLayout917.xml"/><Relationship Id="rId126" Type="http://schemas.openxmlformats.org/officeDocument/2006/relationships/slideLayout" Target="../slideLayouts/slideLayout938.xml"/><Relationship Id="rId147" Type="http://schemas.openxmlformats.org/officeDocument/2006/relationships/slideLayout" Target="../slideLayouts/slideLayout959.xml"/><Relationship Id="rId168" Type="http://schemas.openxmlformats.org/officeDocument/2006/relationships/slideLayout" Target="../slideLayouts/slideLayout980.xml"/><Relationship Id="rId282" Type="http://schemas.openxmlformats.org/officeDocument/2006/relationships/slideLayout" Target="../slideLayouts/slideLayout1094.xml"/><Relationship Id="rId8" Type="http://schemas.openxmlformats.org/officeDocument/2006/relationships/slideLayout" Target="../slideLayouts/slideLayout820.xml"/><Relationship Id="rId51" Type="http://schemas.openxmlformats.org/officeDocument/2006/relationships/slideLayout" Target="../slideLayouts/slideLayout863.xml"/><Relationship Id="rId72" Type="http://schemas.openxmlformats.org/officeDocument/2006/relationships/slideLayout" Target="../slideLayouts/slideLayout884.xml"/><Relationship Id="rId93" Type="http://schemas.openxmlformats.org/officeDocument/2006/relationships/slideLayout" Target="../slideLayouts/slideLayout905.xml"/><Relationship Id="rId98" Type="http://schemas.openxmlformats.org/officeDocument/2006/relationships/slideLayout" Target="../slideLayouts/slideLayout910.xml"/><Relationship Id="rId121" Type="http://schemas.openxmlformats.org/officeDocument/2006/relationships/slideLayout" Target="../slideLayouts/slideLayout933.xml"/><Relationship Id="rId142" Type="http://schemas.openxmlformats.org/officeDocument/2006/relationships/slideLayout" Target="../slideLayouts/slideLayout954.xml"/><Relationship Id="rId163" Type="http://schemas.openxmlformats.org/officeDocument/2006/relationships/slideLayout" Target="../slideLayouts/slideLayout975.xml"/><Relationship Id="rId184" Type="http://schemas.openxmlformats.org/officeDocument/2006/relationships/slideLayout" Target="../slideLayouts/slideLayout996.xml"/><Relationship Id="rId189" Type="http://schemas.openxmlformats.org/officeDocument/2006/relationships/slideLayout" Target="../slideLayouts/slideLayout1001.xml"/><Relationship Id="rId219" Type="http://schemas.openxmlformats.org/officeDocument/2006/relationships/slideLayout" Target="../slideLayouts/slideLayout1031.xml"/><Relationship Id="rId3" Type="http://schemas.openxmlformats.org/officeDocument/2006/relationships/slideLayout" Target="../slideLayouts/slideLayout815.xml"/><Relationship Id="rId214" Type="http://schemas.openxmlformats.org/officeDocument/2006/relationships/slideLayout" Target="../slideLayouts/slideLayout1026.xml"/><Relationship Id="rId230" Type="http://schemas.openxmlformats.org/officeDocument/2006/relationships/slideLayout" Target="../slideLayouts/slideLayout1042.xml"/><Relationship Id="rId235" Type="http://schemas.openxmlformats.org/officeDocument/2006/relationships/slideLayout" Target="../slideLayouts/slideLayout1047.xml"/><Relationship Id="rId251" Type="http://schemas.openxmlformats.org/officeDocument/2006/relationships/slideLayout" Target="../slideLayouts/slideLayout1063.xml"/><Relationship Id="rId256" Type="http://schemas.openxmlformats.org/officeDocument/2006/relationships/slideLayout" Target="../slideLayouts/slideLayout1068.xml"/><Relationship Id="rId277" Type="http://schemas.openxmlformats.org/officeDocument/2006/relationships/slideLayout" Target="../slideLayouts/slideLayout1089.xml"/><Relationship Id="rId25" Type="http://schemas.openxmlformats.org/officeDocument/2006/relationships/slideLayout" Target="../slideLayouts/slideLayout837.xml"/><Relationship Id="rId46" Type="http://schemas.openxmlformats.org/officeDocument/2006/relationships/slideLayout" Target="../slideLayouts/slideLayout858.xml"/><Relationship Id="rId67" Type="http://schemas.openxmlformats.org/officeDocument/2006/relationships/slideLayout" Target="../slideLayouts/slideLayout879.xml"/><Relationship Id="rId116" Type="http://schemas.openxmlformats.org/officeDocument/2006/relationships/slideLayout" Target="../slideLayouts/slideLayout928.xml"/><Relationship Id="rId137" Type="http://schemas.openxmlformats.org/officeDocument/2006/relationships/slideLayout" Target="../slideLayouts/slideLayout949.xml"/><Relationship Id="rId158" Type="http://schemas.openxmlformats.org/officeDocument/2006/relationships/slideLayout" Target="../slideLayouts/slideLayout970.xml"/><Relationship Id="rId272" Type="http://schemas.openxmlformats.org/officeDocument/2006/relationships/slideLayout" Target="../slideLayouts/slideLayout1084.xml"/><Relationship Id="rId293" Type="http://schemas.openxmlformats.org/officeDocument/2006/relationships/image" Target="../media/image4.emf"/><Relationship Id="rId20" Type="http://schemas.openxmlformats.org/officeDocument/2006/relationships/slideLayout" Target="../slideLayouts/slideLayout832.xml"/><Relationship Id="rId41" Type="http://schemas.openxmlformats.org/officeDocument/2006/relationships/slideLayout" Target="../slideLayouts/slideLayout853.xml"/><Relationship Id="rId62" Type="http://schemas.openxmlformats.org/officeDocument/2006/relationships/slideLayout" Target="../slideLayouts/slideLayout874.xml"/><Relationship Id="rId83" Type="http://schemas.openxmlformats.org/officeDocument/2006/relationships/slideLayout" Target="../slideLayouts/slideLayout895.xml"/><Relationship Id="rId88" Type="http://schemas.openxmlformats.org/officeDocument/2006/relationships/slideLayout" Target="../slideLayouts/slideLayout900.xml"/><Relationship Id="rId111" Type="http://schemas.openxmlformats.org/officeDocument/2006/relationships/slideLayout" Target="../slideLayouts/slideLayout923.xml"/><Relationship Id="rId132" Type="http://schemas.openxmlformats.org/officeDocument/2006/relationships/slideLayout" Target="../slideLayouts/slideLayout944.xml"/><Relationship Id="rId153" Type="http://schemas.openxmlformats.org/officeDocument/2006/relationships/slideLayout" Target="../slideLayouts/slideLayout965.xml"/><Relationship Id="rId174" Type="http://schemas.openxmlformats.org/officeDocument/2006/relationships/slideLayout" Target="../slideLayouts/slideLayout986.xml"/><Relationship Id="rId179" Type="http://schemas.openxmlformats.org/officeDocument/2006/relationships/slideLayout" Target="../slideLayouts/slideLayout991.xml"/><Relationship Id="rId195" Type="http://schemas.openxmlformats.org/officeDocument/2006/relationships/slideLayout" Target="../slideLayouts/slideLayout1007.xml"/><Relationship Id="rId209" Type="http://schemas.openxmlformats.org/officeDocument/2006/relationships/slideLayout" Target="../slideLayouts/slideLayout1021.xml"/><Relationship Id="rId190" Type="http://schemas.openxmlformats.org/officeDocument/2006/relationships/slideLayout" Target="../slideLayouts/slideLayout1002.xml"/><Relationship Id="rId204" Type="http://schemas.openxmlformats.org/officeDocument/2006/relationships/slideLayout" Target="../slideLayouts/slideLayout1016.xml"/><Relationship Id="rId220" Type="http://schemas.openxmlformats.org/officeDocument/2006/relationships/slideLayout" Target="../slideLayouts/slideLayout1032.xml"/><Relationship Id="rId225" Type="http://schemas.openxmlformats.org/officeDocument/2006/relationships/slideLayout" Target="../slideLayouts/slideLayout1037.xml"/><Relationship Id="rId241" Type="http://schemas.openxmlformats.org/officeDocument/2006/relationships/slideLayout" Target="../slideLayouts/slideLayout1053.xml"/><Relationship Id="rId246" Type="http://schemas.openxmlformats.org/officeDocument/2006/relationships/slideLayout" Target="../slideLayouts/slideLayout1058.xml"/><Relationship Id="rId267" Type="http://schemas.openxmlformats.org/officeDocument/2006/relationships/slideLayout" Target="../slideLayouts/slideLayout1079.xml"/><Relationship Id="rId288" Type="http://schemas.openxmlformats.org/officeDocument/2006/relationships/slideLayout" Target="../slideLayouts/slideLayout1100.xml"/><Relationship Id="rId15" Type="http://schemas.openxmlformats.org/officeDocument/2006/relationships/slideLayout" Target="../slideLayouts/slideLayout827.xml"/><Relationship Id="rId36" Type="http://schemas.openxmlformats.org/officeDocument/2006/relationships/slideLayout" Target="../slideLayouts/slideLayout848.xml"/><Relationship Id="rId57" Type="http://schemas.openxmlformats.org/officeDocument/2006/relationships/slideLayout" Target="../slideLayouts/slideLayout869.xml"/><Relationship Id="rId106" Type="http://schemas.openxmlformats.org/officeDocument/2006/relationships/slideLayout" Target="../slideLayouts/slideLayout918.xml"/><Relationship Id="rId127" Type="http://schemas.openxmlformats.org/officeDocument/2006/relationships/slideLayout" Target="../slideLayouts/slideLayout939.xml"/><Relationship Id="rId262" Type="http://schemas.openxmlformats.org/officeDocument/2006/relationships/slideLayout" Target="../slideLayouts/slideLayout1074.xml"/><Relationship Id="rId283" Type="http://schemas.openxmlformats.org/officeDocument/2006/relationships/slideLayout" Target="../slideLayouts/slideLayout1095.xml"/><Relationship Id="rId10" Type="http://schemas.openxmlformats.org/officeDocument/2006/relationships/slideLayout" Target="../slideLayouts/slideLayout822.xml"/><Relationship Id="rId31" Type="http://schemas.openxmlformats.org/officeDocument/2006/relationships/slideLayout" Target="../slideLayouts/slideLayout843.xml"/><Relationship Id="rId52" Type="http://schemas.openxmlformats.org/officeDocument/2006/relationships/slideLayout" Target="../slideLayouts/slideLayout864.xml"/><Relationship Id="rId73" Type="http://schemas.openxmlformats.org/officeDocument/2006/relationships/slideLayout" Target="../slideLayouts/slideLayout885.xml"/><Relationship Id="rId78" Type="http://schemas.openxmlformats.org/officeDocument/2006/relationships/slideLayout" Target="../slideLayouts/slideLayout890.xml"/><Relationship Id="rId94" Type="http://schemas.openxmlformats.org/officeDocument/2006/relationships/slideLayout" Target="../slideLayouts/slideLayout906.xml"/><Relationship Id="rId99" Type="http://schemas.openxmlformats.org/officeDocument/2006/relationships/slideLayout" Target="../slideLayouts/slideLayout911.xml"/><Relationship Id="rId101" Type="http://schemas.openxmlformats.org/officeDocument/2006/relationships/slideLayout" Target="../slideLayouts/slideLayout913.xml"/><Relationship Id="rId122" Type="http://schemas.openxmlformats.org/officeDocument/2006/relationships/slideLayout" Target="../slideLayouts/slideLayout934.xml"/><Relationship Id="rId143" Type="http://schemas.openxmlformats.org/officeDocument/2006/relationships/slideLayout" Target="../slideLayouts/slideLayout955.xml"/><Relationship Id="rId148" Type="http://schemas.openxmlformats.org/officeDocument/2006/relationships/slideLayout" Target="../slideLayouts/slideLayout960.xml"/><Relationship Id="rId164" Type="http://schemas.openxmlformats.org/officeDocument/2006/relationships/slideLayout" Target="../slideLayouts/slideLayout976.xml"/><Relationship Id="rId169" Type="http://schemas.openxmlformats.org/officeDocument/2006/relationships/slideLayout" Target="../slideLayouts/slideLayout981.xml"/><Relationship Id="rId185" Type="http://schemas.openxmlformats.org/officeDocument/2006/relationships/slideLayout" Target="../slideLayouts/slideLayout997.xml"/><Relationship Id="rId4" Type="http://schemas.openxmlformats.org/officeDocument/2006/relationships/slideLayout" Target="../slideLayouts/slideLayout816.xml"/><Relationship Id="rId9" Type="http://schemas.openxmlformats.org/officeDocument/2006/relationships/slideLayout" Target="../slideLayouts/slideLayout821.xml"/><Relationship Id="rId180" Type="http://schemas.openxmlformats.org/officeDocument/2006/relationships/slideLayout" Target="../slideLayouts/slideLayout992.xml"/><Relationship Id="rId210" Type="http://schemas.openxmlformats.org/officeDocument/2006/relationships/slideLayout" Target="../slideLayouts/slideLayout1022.xml"/><Relationship Id="rId215" Type="http://schemas.openxmlformats.org/officeDocument/2006/relationships/slideLayout" Target="../slideLayouts/slideLayout1027.xml"/><Relationship Id="rId236" Type="http://schemas.openxmlformats.org/officeDocument/2006/relationships/slideLayout" Target="../slideLayouts/slideLayout1048.xml"/><Relationship Id="rId257" Type="http://schemas.openxmlformats.org/officeDocument/2006/relationships/slideLayout" Target="../slideLayouts/slideLayout1069.xml"/><Relationship Id="rId278" Type="http://schemas.openxmlformats.org/officeDocument/2006/relationships/slideLayout" Target="../slideLayouts/slideLayout1090.xml"/><Relationship Id="rId26" Type="http://schemas.openxmlformats.org/officeDocument/2006/relationships/slideLayout" Target="../slideLayouts/slideLayout838.xml"/><Relationship Id="rId231" Type="http://schemas.openxmlformats.org/officeDocument/2006/relationships/slideLayout" Target="../slideLayouts/slideLayout1043.xml"/><Relationship Id="rId252" Type="http://schemas.openxmlformats.org/officeDocument/2006/relationships/slideLayout" Target="../slideLayouts/slideLayout1064.xml"/><Relationship Id="rId273" Type="http://schemas.openxmlformats.org/officeDocument/2006/relationships/slideLayout" Target="../slideLayouts/slideLayout1085.xml"/><Relationship Id="rId294" Type="http://schemas.openxmlformats.org/officeDocument/2006/relationships/image" Target="../media/image5.emf"/><Relationship Id="rId47" Type="http://schemas.openxmlformats.org/officeDocument/2006/relationships/slideLayout" Target="../slideLayouts/slideLayout859.xml"/><Relationship Id="rId68" Type="http://schemas.openxmlformats.org/officeDocument/2006/relationships/slideLayout" Target="../slideLayouts/slideLayout880.xml"/><Relationship Id="rId89" Type="http://schemas.openxmlformats.org/officeDocument/2006/relationships/slideLayout" Target="../slideLayouts/slideLayout901.xml"/><Relationship Id="rId112" Type="http://schemas.openxmlformats.org/officeDocument/2006/relationships/slideLayout" Target="../slideLayouts/slideLayout924.xml"/><Relationship Id="rId133" Type="http://schemas.openxmlformats.org/officeDocument/2006/relationships/slideLayout" Target="../slideLayouts/slideLayout945.xml"/><Relationship Id="rId154" Type="http://schemas.openxmlformats.org/officeDocument/2006/relationships/slideLayout" Target="../slideLayouts/slideLayout966.xml"/><Relationship Id="rId175" Type="http://schemas.openxmlformats.org/officeDocument/2006/relationships/slideLayout" Target="../slideLayouts/slideLayout987.xml"/><Relationship Id="rId196" Type="http://schemas.openxmlformats.org/officeDocument/2006/relationships/slideLayout" Target="../slideLayouts/slideLayout1008.xml"/><Relationship Id="rId200" Type="http://schemas.openxmlformats.org/officeDocument/2006/relationships/slideLayout" Target="../slideLayouts/slideLayout1012.xml"/><Relationship Id="rId16" Type="http://schemas.openxmlformats.org/officeDocument/2006/relationships/slideLayout" Target="../slideLayouts/slideLayout828.xml"/><Relationship Id="rId221" Type="http://schemas.openxmlformats.org/officeDocument/2006/relationships/slideLayout" Target="../slideLayouts/slideLayout1033.xml"/><Relationship Id="rId242" Type="http://schemas.openxmlformats.org/officeDocument/2006/relationships/slideLayout" Target="../slideLayouts/slideLayout1054.xml"/><Relationship Id="rId263" Type="http://schemas.openxmlformats.org/officeDocument/2006/relationships/slideLayout" Target="../slideLayouts/slideLayout1075.xml"/><Relationship Id="rId284" Type="http://schemas.openxmlformats.org/officeDocument/2006/relationships/slideLayout" Target="../slideLayouts/slideLayout1096.xml"/><Relationship Id="rId37" Type="http://schemas.openxmlformats.org/officeDocument/2006/relationships/slideLayout" Target="../slideLayouts/slideLayout849.xml"/><Relationship Id="rId58" Type="http://schemas.openxmlformats.org/officeDocument/2006/relationships/slideLayout" Target="../slideLayouts/slideLayout870.xml"/><Relationship Id="rId79" Type="http://schemas.openxmlformats.org/officeDocument/2006/relationships/slideLayout" Target="../slideLayouts/slideLayout891.xml"/><Relationship Id="rId102" Type="http://schemas.openxmlformats.org/officeDocument/2006/relationships/slideLayout" Target="../slideLayouts/slideLayout914.xml"/><Relationship Id="rId123" Type="http://schemas.openxmlformats.org/officeDocument/2006/relationships/slideLayout" Target="../slideLayouts/slideLayout935.xml"/><Relationship Id="rId144" Type="http://schemas.openxmlformats.org/officeDocument/2006/relationships/slideLayout" Target="../slideLayouts/slideLayout956.xml"/><Relationship Id="rId90" Type="http://schemas.openxmlformats.org/officeDocument/2006/relationships/slideLayout" Target="../slideLayouts/slideLayout902.xml"/><Relationship Id="rId165" Type="http://schemas.openxmlformats.org/officeDocument/2006/relationships/slideLayout" Target="../slideLayouts/slideLayout977.xml"/><Relationship Id="rId186" Type="http://schemas.openxmlformats.org/officeDocument/2006/relationships/slideLayout" Target="../slideLayouts/slideLayout998.xml"/><Relationship Id="rId211" Type="http://schemas.openxmlformats.org/officeDocument/2006/relationships/slideLayout" Target="../slideLayouts/slideLayout1023.xml"/><Relationship Id="rId232" Type="http://schemas.openxmlformats.org/officeDocument/2006/relationships/slideLayout" Target="../slideLayouts/slideLayout1044.xml"/><Relationship Id="rId253" Type="http://schemas.openxmlformats.org/officeDocument/2006/relationships/slideLayout" Target="../slideLayouts/slideLayout1065.xml"/><Relationship Id="rId274" Type="http://schemas.openxmlformats.org/officeDocument/2006/relationships/slideLayout" Target="../slideLayouts/slideLayout1086.xml"/><Relationship Id="rId295" Type="http://schemas.openxmlformats.org/officeDocument/2006/relationships/image" Target="../media/image6.emf"/><Relationship Id="rId27" Type="http://schemas.openxmlformats.org/officeDocument/2006/relationships/slideLayout" Target="../slideLayouts/slideLayout839.xml"/><Relationship Id="rId48" Type="http://schemas.openxmlformats.org/officeDocument/2006/relationships/slideLayout" Target="../slideLayouts/slideLayout860.xml"/><Relationship Id="rId69" Type="http://schemas.openxmlformats.org/officeDocument/2006/relationships/slideLayout" Target="../slideLayouts/slideLayout881.xml"/><Relationship Id="rId113" Type="http://schemas.openxmlformats.org/officeDocument/2006/relationships/slideLayout" Target="../slideLayouts/slideLayout925.xml"/><Relationship Id="rId134" Type="http://schemas.openxmlformats.org/officeDocument/2006/relationships/slideLayout" Target="../slideLayouts/slideLayout946.xml"/><Relationship Id="rId80" Type="http://schemas.openxmlformats.org/officeDocument/2006/relationships/slideLayout" Target="../slideLayouts/slideLayout892.xml"/><Relationship Id="rId155" Type="http://schemas.openxmlformats.org/officeDocument/2006/relationships/slideLayout" Target="../slideLayouts/slideLayout967.xml"/><Relationship Id="rId176" Type="http://schemas.openxmlformats.org/officeDocument/2006/relationships/slideLayout" Target="../slideLayouts/slideLayout988.xml"/><Relationship Id="rId197" Type="http://schemas.openxmlformats.org/officeDocument/2006/relationships/slideLayout" Target="../slideLayouts/slideLayout1009.xml"/><Relationship Id="rId201" Type="http://schemas.openxmlformats.org/officeDocument/2006/relationships/slideLayout" Target="../slideLayouts/slideLayout1013.xml"/><Relationship Id="rId222" Type="http://schemas.openxmlformats.org/officeDocument/2006/relationships/slideLayout" Target="../slideLayouts/slideLayout1034.xml"/><Relationship Id="rId243" Type="http://schemas.openxmlformats.org/officeDocument/2006/relationships/slideLayout" Target="../slideLayouts/slideLayout1055.xml"/><Relationship Id="rId264" Type="http://schemas.openxmlformats.org/officeDocument/2006/relationships/slideLayout" Target="../slideLayouts/slideLayout1076.xml"/><Relationship Id="rId285" Type="http://schemas.openxmlformats.org/officeDocument/2006/relationships/slideLayout" Target="../slideLayouts/slideLayout1097.xml"/><Relationship Id="rId17" Type="http://schemas.openxmlformats.org/officeDocument/2006/relationships/slideLayout" Target="../slideLayouts/slideLayout829.xml"/><Relationship Id="rId38" Type="http://schemas.openxmlformats.org/officeDocument/2006/relationships/slideLayout" Target="../slideLayouts/slideLayout850.xml"/><Relationship Id="rId59" Type="http://schemas.openxmlformats.org/officeDocument/2006/relationships/slideLayout" Target="../slideLayouts/slideLayout871.xml"/><Relationship Id="rId103" Type="http://schemas.openxmlformats.org/officeDocument/2006/relationships/slideLayout" Target="../slideLayouts/slideLayout915.xml"/><Relationship Id="rId124" Type="http://schemas.openxmlformats.org/officeDocument/2006/relationships/slideLayout" Target="../slideLayouts/slideLayout936.xml"/><Relationship Id="rId70" Type="http://schemas.openxmlformats.org/officeDocument/2006/relationships/slideLayout" Target="../slideLayouts/slideLayout882.xml"/><Relationship Id="rId91" Type="http://schemas.openxmlformats.org/officeDocument/2006/relationships/slideLayout" Target="../slideLayouts/slideLayout903.xml"/><Relationship Id="rId145" Type="http://schemas.openxmlformats.org/officeDocument/2006/relationships/slideLayout" Target="../slideLayouts/slideLayout957.xml"/><Relationship Id="rId166" Type="http://schemas.openxmlformats.org/officeDocument/2006/relationships/slideLayout" Target="../slideLayouts/slideLayout978.xml"/><Relationship Id="rId187" Type="http://schemas.openxmlformats.org/officeDocument/2006/relationships/slideLayout" Target="../slideLayouts/slideLayout999.xml"/><Relationship Id="rId1" Type="http://schemas.openxmlformats.org/officeDocument/2006/relationships/slideLayout" Target="../slideLayouts/slideLayout813.xml"/><Relationship Id="rId212" Type="http://schemas.openxmlformats.org/officeDocument/2006/relationships/slideLayout" Target="../slideLayouts/slideLayout1024.xml"/><Relationship Id="rId233" Type="http://schemas.openxmlformats.org/officeDocument/2006/relationships/slideLayout" Target="../slideLayouts/slideLayout1045.xml"/><Relationship Id="rId254" Type="http://schemas.openxmlformats.org/officeDocument/2006/relationships/slideLayout" Target="../slideLayouts/slideLayout1066.xml"/><Relationship Id="rId28" Type="http://schemas.openxmlformats.org/officeDocument/2006/relationships/slideLayout" Target="../slideLayouts/slideLayout840.xml"/><Relationship Id="rId49" Type="http://schemas.openxmlformats.org/officeDocument/2006/relationships/slideLayout" Target="../slideLayouts/slideLayout861.xml"/><Relationship Id="rId114" Type="http://schemas.openxmlformats.org/officeDocument/2006/relationships/slideLayout" Target="../slideLayouts/slideLayout926.xml"/><Relationship Id="rId275" Type="http://schemas.openxmlformats.org/officeDocument/2006/relationships/slideLayout" Target="../slideLayouts/slideLayout1087.xml"/><Relationship Id="rId296" Type="http://schemas.openxmlformats.org/officeDocument/2006/relationships/image" Target="../media/image7.emf"/><Relationship Id="rId60" Type="http://schemas.openxmlformats.org/officeDocument/2006/relationships/slideLayout" Target="../slideLayouts/slideLayout872.xml"/><Relationship Id="rId81" Type="http://schemas.openxmlformats.org/officeDocument/2006/relationships/slideLayout" Target="../slideLayouts/slideLayout893.xml"/><Relationship Id="rId135" Type="http://schemas.openxmlformats.org/officeDocument/2006/relationships/slideLayout" Target="../slideLayouts/slideLayout947.xml"/><Relationship Id="rId156" Type="http://schemas.openxmlformats.org/officeDocument/2006/relationships/slideLayout" Target="../slideLayouts/slideLayout968.xml"/><Relationship Id="rId177" Type="http://schemas.openxmlformats.org/officeDocument/2006/relationships/slideLayout" Target="../slideLayouts/slideLayout989.xml"/><Relationship Id="rId198" Type="http://schemas.openxmlformats.org/officeDocument/2006/relationships/slideLayout" Target="../slideLayouts/slideLayout1010.xml"/><Relationship Id="rId202" Type="http://schemas.openxmlformats.org/officeDocument/2006/relationships/slideLayout" Target="../slideLayouts/slideLayout1014.xml"/><Relationship Id="rId223" Type="http://schemas.openxmlformats.org/officeDocument/2006/relationships/slideLayout" Target="../slideLayouts/slideLayout1035.xml"/><Relationship Id="rId244" Type="http://schemas.openxmlformats.org/officeDocument/2006/relationships/slideLayout" Target="../slideLayouts/slideLayout1056.xml"/><Relationship Id="rId18" Type="http://schemas.openxmlformats.org/officeDocument/2006/relationships/slideLayout" Target="../slideLayouts/slideLayout830.xml"/><Relationship Id="rId39" Type="http://schemas.openxmlformats.org/officeDocument/2006/relationships/slideLayout" Target="../slideLayouts/slideLayout851.xml"/><Relationship Id="rId265" Type="http://schemas.openxmlformats.org/officeDocument/2006/relationships/slideLayout" Target="../slideLayouts/slideLayout1077.xml"/><Relationship Id="rId286" Type="http://schemas.openxmlformats.org/officeDocument/2006/relationships/slideLayout" Target="../slideLayouts/slideLayout1098.xml"/><Relationship Id="rId50" Type="http://schemas.openxmlformats.org/officeDocument/2006/relationships/slideLayout" Target="../slideLayouts/slideLayout862.xml"/><Relationship Id="rId104" Type="http://schemas.openxmlformats.org/officeDocument/2006/relationships/slideLayout" Target="../slideLayouts/slideLayout916.xml"/><Relationship Id="rId125" Type="http://schemas.openxmlformats.org/officeDocument/2006/relationships/slideLayout" Target="../slideLayouts/slideLayout937.xml"/><Relationship Id="rId146" Type="http://schemas.openxmlformats.org/officeDocument/2006/relationships/slideLayout" Target="../slideLayouts/slideLayout958.xml"/><Relationship Id="rId167" Type="http://schemas.openxmlformats.org/officeDocument/2006/relationships/slideLayout" Target="../slideLayouts/slideLayout979.xml"/><Relationship Id="rId188" Type="http://schemas.openxmlformats.org/officeDocument/2006/relationships/slideLayout" Target="../slideLayouts/slideLayout100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08.xml"/><Relationship Id="rId13" Type="http://schemas.openxmlformats.org/officeDocument/2006/relationships/theme" Target="../theme/theme6.xml"/><Relationship Id="rId3" Type="http://schemas.openxmlformats.org/officeDocument/2006/relationships/slideLayout" Target="../slideLayouts/slideLayout1103.xml"/><Relationship Id="rId7" Type="http://schemas.openxmlformats.org/officeDocument/2006/relationships/slideLayout" Target="../slideLayouts/slideLayout1107.xml"/><Relationship Id="rId12" Type="http://schemas.openxmlformats.org/officeDocument/2006/relationships/slideLayout" Target="../slideLayouts/slideLayout1112.xml"/><Relationship Id="rId2" Type="http://schemas.openxmlformats.org/officeDocument/2006/relationships/slideLayout" Target="../slideLayouts/slideLayout1102.xml"/><Relationship Id="rId1" Type="http://schemas.openxmlformats.org/officeDocument/2006/relationships/slideLayout" Target="../slideLayouts/slideLayout1101.xml"/><Relationship Id="rId6" Type="http://schemas.openxmlformats.org/officeDocument/2006/relationships/slideLayout" Target="../slideLayouts/slideLayout1106.xml"/><Relationship Id="rId11" Type="http://schemas.openxmlformats.org/officeDocument/2006/relationships/slideLayout" Target="../slideLayouts/slideLayout1111.xml"/><Relationship Id="rId5" Type="http://schemas.openxmlformats.org/officeDocument/2006/relationships/slideLayout" Target="../slideLayouts/slideLayout1105.xml"/><Relationship Id="rId10" Type="http://schemas.openxmlformats.org/officeDocument/2006/relationships/slideLayout" Target="../slideLayouts/slideLayout1110.xml"/><Relationship Id="rId4" Type="http://schemas.openxmlformats.org/officeDocument/2006/relationships/slideLayout" Target="../slideLayouts/slideLayout1104.xml"/><Relationship Id="rId9" Type="http://schemas.openxmlformats.org/officeDocument/2006/relationships/slideLayout" Target="../slideLayouts/slideLayout110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20.xml"/><Relationship Id="rId13" Type="http://schemas.openxmlformats.org/officeDocument/2006/relationships/theme" Target="../theme/theme7.xml"/><Relationship Id="rId3" Type="http://schemas.openxmlformats.org/officeDocument/2006/relationships/slideLayout" Target="../slideLayouts/slideLayout1115.xml"/><Relationship Id="rId7" Type="http://schemas.openxmlformats.org/officeDocument/2006/relationships/slideLayout" Target="../slideLayouts/slideLayout1119.xml"/><Relationship Id="rId12" Type="http://schemas.openxmlformats.org/officeDocument/2006/relationships/slideLayout" Target="../slideLayouts/slideLayout1124.xml"/><Relationship Id="rId2" Type="http://schemas.openxmlformats.org/officeDocument/2006/relationships/slideLayout" Target="../slideLayouts/slideLayout1114.xml"/><Relationship Id="rId1" Type="http://schemas.openxmlformats.org/officeDocument/2006/relationships/slideLayout" Target="../slideLayouts/slideLayout1113.xml"/><Relationship Id="rId6" Type="http://schemas.openxmlformats.org/officeDocument/2006/relationships/slideLayout" Target="../slideLayouts/slideLayout1118.xml"/><Relationship Id="rId11" Type="http://schemas.openxmlformats.org/officeDocument/2006/relationships/slideLayout" Target="../slideLayouts/slideLayout1123.xml"/><Relationship Id="rId5" Type="http://schemas.openxmlformats.org/officeDocument/2006/relationships/slideLayout" Target="../slideLayouts/slideLayout1117.xml"/><Relationship Id="rId10" Type="http://schemas.openxmlformats.org/officeDocument/2006/relationships/slideLayout" Target="../slideLayouts/slideLayout1122.xml"/><Relationship Id="rId4" Type="http://schemas.openxmlformats.org/officeDocument/2006/relationships/slideLayout" Target="../slideLayouts/slideLayout1116.xml"/><Relationship Id="rId9" Type="http://schemas.openxmlformats.org/officeDocument/2006/relationships/slideLayout" Target="../slideLayouts/slideLayout112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32.xml"/><Relationship Id="rId13" Type="http://schemas.openxmlformats.org/officeDocument/2006/relationships/theme" Target="../theme/theme8.xml"/><Relationship Id="rId3" Type="http://schemas.openxmlformats.org/officeDocument/2006/relationships/slideLayout" Target="../slideLayouts/slideLayout1127.xml"/><Relationship Id="rId7" Type="http://schemas.openxmlformats.org/officeDocument/2006/relationships/slideLayout" Target="../slideLayouts/slideLayout1131.xml"/><Relationship Id="rId12" Type="http://schemas.openxmlformats.org/officeDocument/2006/relationships/slideLayout" Target="../slideLayouts/slideLayout1136.xml"/><Relationship Id="rId2" Type="http://schemas.openxmlformats.org/officeDocument/2006/relationships/slideLayout" Target="../slideLayouts/slideLayout1126.xml"/><Relationship Id="rId1" Type="http://schemas.openxmlformats.org/officeDocument/2006/relationships/slideLayout" Target="../slideLayouts/slideLayout1125.xml"/><Relationship Id="rId6" Type="http://schemas.openxmlformats.org/officeDocument/2006/relationships/slideLayout" Target="../slideLayouts/slideLayout1130.xml"/><Relationship Id="rId11" Type="http://schemas.openxmlformats.org/officeDocument/2006/relationships/slideLayout" Target="../slideLayouts/slideLayout1135.xml"/><Relationship Id="rId5" Type="http://schemas.openxmlformats.org/officeDocument/2006/relationships/slideLayout" Target="../slideLayouts/slideLayout1129.xml"/><Relationship Id="rId10" Type="http://schemas.openxmlformats.org/officeDocument/2006/relationships/slideLayout" Target="../slideLayouts/slideLayout1134.xml"/><Relationship Id="rId4" Type="http://schemas.openxmlformats.org/officeDocument/2006/relationships/slideLayout" Target="../slideLayouts/slideLayout1128.xml"/><Relationship Id="rId9" Type="http://schemas.openxmlformats.org/officeDocument/2006/relationships/slideLayout" Target="../slideLayouts/slideLayout113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4.xml"/><Relationship Id="rId13" Type="http://schemas.openxmlformats.org/officeDocument/2006/relationships/theme" Target="../theme/theme9.xml"/><Relationship Id="rId3" Type="http://schemas.openxmlformats.org/officeDocument/2006/relationships/slideLayout" Target="../slideLayouts/slideLayout1139.xml"/><Relationship Id="rId7" Type="http://schemas.openxmlformats.org/officeDocument/2006/relationships/slideLayout" Target="../slideLayouts/slideLayout1143.xml"/><Relationship Id="rId12" Type="http://schemas.openxmlformats.org/officeDocument/2006/relationships/slideLayout" Target="../slideLayouts/slideLayout1148.xml"/><Relationship Id="rId2" Type="http://schemas.openxmlformats.org/officeDocument/2006/relationships/slideLayout" Target="../slideLayouts/slideLayout1138.xml"/><Relationship Id="rId1" Type="http://schemas.openxmlformats.org/officeDocument/2006/relationships/slideLayout" Target="../slideLayouts/slideLayout1137.xml"/><Relationship Id="rId6" Type="http://schemas.openxmlformats.org/officeDocument/2006/relationships/slideLayout" Target="../slideLayouts/slideLayout1142.xml"/><Relationship Id="rId11" Type="http://schemas.openxmlformats.org/officeDocument/2006/relationships/slideLayout" Target="../slideLayouts/slideLayout1147.xml"/><Relationship Id="rId5" Type="http://schemas.openxmlformats.org/officeDocument/2006/relationships/slideLayout" Target="../slideLayouts/slideLayout1141.xml"/><Relationship Id="rId10" Type="http://schemas.openxmlformats.org/officeDocument/2006/relationships/slideLayout" Target="../slideLayouts/slideLayout1146.xml"/><Relationship Id="rId4" Type="http://schemas.openxmlformats.org/officeDocument/2006/relationships/slideLayout" Target="../slideLayouts/slideLayout1140.xml"/><Relationship Id="rId9" Type="http://schemas.openxmlformats.org/officeDocument/2006/relationships/slideLayout" Target="../slideLayouts/slideLayout11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446"/>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D838988-15A6-4647-86D7-062E8698D868}" type="datetimeFigureOut">
              <a:rPr lang="en-US" smtClean="0">
                <a:solidFill>
                  <a:prstClr val="black">
                    <a:tint val="75000"/>
                  </a:prstClr>
                </a:solidFill>
              </a:rPr>
              <a:pPr>
                <a:defRPr/>
              </a:pPr>
              <a:t>9/27/2022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446"/>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446"/>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F1BDB4-6E33-4EB0-BC1A-E3E46395113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568048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D0DF8AB3-2DD9-4CA7-95AE-3F60014DC590}"/>
              </a:ext>
            </a:extLst>
          </p:cNvPr>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xmlns="" id="{98963DDA-5A02-4C5C-90AA-3C2D89B8516E}"/>
              </a:ext>
            </a:extLst>
          </p:cNvPr>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F369038F-D7BC-45C5-9FE6-46922B6759A6}"/>
              </a:ext>
            </a:extLst>
          </p:cNvPr>
          <p:cNvSpPr>
            <a:spLocks noGrp="1"/>
          </p:cNvSpPr>
          <p:nvPr>
            <p:ph type="dt" sz="half" idx="2"/>
          </p:nvPr>
        </p:nvSpPr>
        <p:spPr>
          <a:xfrm>
            <a:off x="457200" y="635639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endParaRPr lang="en-US"/>
          </a:p>
        </p:txBody>
      </p:sp>
      <p:sp>
        <p:nvSpPr>
          <p:cNvPr id="5" name="Footer Placeholder 4">
            <a:extLst>
              <a:ext uri="{FF2B5EF4-FFF2-40B4-BE49-F238E27FC236}">
                <a16:creationId xmlns:a16="http://schemas.microsoft.com/office/drawing/2014/main" xmlns="" id="{1E362686-067F-490A-A0DC-A667DAEA8400}"/>
              </a:ext>
            </a:extLst>
          </p:cNvPr>
          <p:cNvSpPr>
            <a:spLocks noGrp="1"/>
          </p:cNvSpPr>
          <p:nvPr>
            <p:ph type="ftr" sz="quarter" idx="3"/>
          </p:nvPr>
        </p:nvSpPr>
        <p:spPr>
          <a:xfrm>
            <a:off x="3124200" y="635639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a:defRPr/>
            </a:pPr>
            <a:endParaRPr lang="en-US"/>
          </a:p>
        </p:txBody>
      </p:sp>
      <p:sp>
        <p:nvSpPr>
          <p:cNvPr id="6" name="Slide Number Placeholder 5">
            <a:extLst>
              <a:ext uri="{FF2B5EF4-FFF2-40B4-BE49-F238E27FC236}">
                <a16:creationId xmlns:a16="http://schemas.microsoft.com/office/drawing/2014/main" xmlns="" id="{BC67A6AE-F192-41A1-8EDA-461BBC8C8650}"/>
              </a:ext>
            </a:extLst>
          </p:cNvPr>
          <p:cNvSpPr>
            <a:spLocks noGrp="1"/>
          </p:cNvSpPr>
          <p:nvPr>
            <p:ph type="sldNum" sz="quarter" idx="4"/>
          </p:nvPr>
        </p:nvSpPr>
        <p:spPr>
          <a:xfrm>
            <a:off x="6553200" y="635639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77815119-63A2-4A23-8B93-327EAA4324DF}" type="slidenum">
              <a:rPr lang="en-US" altLang="en-US"/>
              <a:pPr/>
              <a:t>‹#›</a:t>
            </a:fld>
            <a:endParaRPr lang="en-US" altLang="en-US"/>
          </a:p>
        </p:txBody>
      </p:sp>
    </p:spTree>
    <p:extLst>
      <p:ext uri="{BB962C8B-B14F-4D97-AF65-F5344CB8AC3E}">
        <p14:creationId xmlns:p14="http://schemas.microsoft.com/office/powerpoint/2010/main" val="1680736267"/>
      </p:ext>
    </p:extLst>
  </p:cSld>
  <p:clrMap bg1="lt1" tx1="dk1" bg2="lt2" tx2="dk2" accent1="accent1" accent2="accent2" accent3="accent3" accent4="accent4" accent5="accent5" accent6="accent6" hlink="hlink" folHlink="folHlink"/>
  <p:sldLayoutIdLst>
    <p:sldLayoutId id="2147484842" r:id="rId1"/>
    <p:sldLayoutId id="2147484843" r:id="rId2"/>
    <p:sldLayoutId id="2147484844" r:id="rId3"/>
    <p:sldLayoutId id="2147484845" r:id="rId4"/>
    <p:sldLayoutId id="2147484846" r:id="rId5"/>
    <p:sldLayoutId id="2147484847" r:id="rId6"/>
    <p:sldLayoutId id="2147484848" r:id="rId7"/>
    <p:sldLayoutId id="2147484849" r:id="rId8"/>
    <p:sldLayoutId id="2147484850" r:id="rId9"/>
    <p:sldLayoutId id="2147484851" r:id="rId10"/>
    <p:sldLayoutId id="2147484852" r:id="rId11"/>
    <p:sldLayoutId id="2147484853"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507F965-6FBF-4E4A-99CF-0D8736C95F3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F441528-4D68-4198-AA39-08CEF828A99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1895987-3F38-4722-83D8-2292FDC3820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C012C-B1B7-47F6-B168-A941E97A73A9}" type="datetimeFigureOut">
              <a:rPr lang="en-US" smtClean="0">
                <a:solidFill>
                  <a:prstClr val="black">
                    <a:tint val="75000"/>
                  </a:prstClr>
                </a:solidFill>
              </a:rPr>
              <a:pPr/>
              <a:t>9/27/2022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8B2F808-3920-4A01-9D82-C1D249E0363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76A23AC-28FD-47E2-A9E1-1773F854380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1635360"/>
      </p:ext>
    </p:extLst>
  </p:cSld>
  <p:clrMap bg1="lt1" tx1="dk1" bg2="lt2" tx2="dk2" accent1="accent1" accent2="accent2" accent3="accent3" accent4="accent4" accent5="accent5" accent6="accent6" hlink="hlink" folHlink="folHlink"/>
  <p:sldLayoutIdLst>
    <p:sldLayoutId id="2147484855" r:id="rId1"/>
    <p:sldLayoutId id="2147484856" r:id="rId2"/>
    <p:sldLayoutId id="2147484857" r:id="rId3"/>
    <p:sldLayoutId id="2147484858" r:id="rId4"/>
    <p:sldLayoutId id="2147484859" r:id="rId5"/>
    <p:sldLayoutId id="2147484860" r:id="rId6"/>
    <p:sldLayoutId id="2147484861" r:id="rId7"/>
    <p:sldLayoutId id="2147484862" r:id="rId8"/>
    <p:sldLayoutId id="2147484863" r:id="rId9"/>
    <p:sldLayoutId id="2147484864" r:id="rId10"/>
    <p:sldLayoutId id="21474848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FB88E0A-A312-48B2-AD45-C33801621B0A}"/>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49F5AB2-FA1E-4D1E-B88D-468CFA9A0E39}"/>
              </a:ext>
            </a:extLst>
          </p:cNvPr>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EC58F2F-0EC0-4A27-89F0-4F10D21EF880}"/>
              </a:ext>
            </a:extLst>
          </p:cNvPr>
          <p:cNvSpPr>
            <a:spLocks noGrp="1"/>
          </p:cNvSpPr>
          <p:nvPr>
            <p:ph type="dt" sz="half" idx="2"/>
          </p:nvPr>
        </p:nvSpPr>
        <p:spPr>
          <a:xfrm>
            <a:off x="628650" y="635643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9/27/2022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73429DF-F118-4ED8-A695-98CA0DBD16E5}"/>
              </a:ext>
            </a:extLst>
          </p:cNvPr>
          <p:cNvSpPr>
            <a:spLocks noGrp="1"/>
          </p:cNvSpPr>
          <p:nvPr>
            <p:ph type="ftr" sz="quarter" idx="3"/>
          </p:nvPr>
        </p:nvSpPr>
        <p:spPr>
          <a:xfrm>
            <a:off x="3028950" y="6356438"/>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0923011-8E1E-4F13-86FE-11FCBA42B38F}"/>
              </a:ext>
            </a:extLst>
          </p:cNvPr>
          <p:cNvSpPr>
            <a:spLocks noGrp="1"/>
          </p:cNvSpPr>
          <p:nvPr>
            <p:ph type="sldNum" sz="quarter" idx="4"/>
          </p:nvPr>
        </p:nvSpPr>
        <p:spPr>
          <a:xfrm>
            <a:off x="6457950" y="6356438"/>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99856827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781"/>
          <a:srcRect l="1069" t="2602" r="448" b="5138"/>
          <a:stretch/>
        </p:blipFill>
        <p:spPr>
          <a:xfrm>
            <a:off x="-1" y="0"/>
            <a:ext cx="9144001" cy="6858000"/>
          </a:xfrm>
          <a:prstGeom prst="rect">
            <a:avLst/>
          </a:prstGeom>
        </p:spPr>
      </p:pic>
      <p:pic>
        <p:nvPicPr>
          <p:cNvPr id="3" name="图片 2"/>
          <p:cNvPicPr>
            <a:picLocks noChangeAspect="1"/>
          </p:cNvPicPr>
          <p:nvPr/>
        </p:nvPicPr>
        <p:blipFill>
          <a:blip r:embed="rId782"/>
          <a:stretch>
            <a:fillRect/>
          </a:stretch>
        </p:blipFill>
        <p:spPr>
          <a:xfrm>
            <a:off x="6656639" y="469219"/>
            <a:ext cx="2643937" cy="1484315"/>
          </a:xfrm>
          <a:prstGeom prst="rect">
            <a:avLst/>
          </a:prstGeom>
        </p:spPr>
      </p:pic>
      <p:pic>
        <p:nvPicPr>
          <p:cNvPr id="4" name="郑柏林 - 小跳豆">
            <a:hlinkClick r:id="" action="ppaction://media"/>
          </p:cNvPr>
          <p:cNvPicPr>
            <a:picLocks noChangeAspect="1"/>
          </p:cNvPicPr>
          <p:nvPr>
            <a:audioFile r:link="rId780"/>
            <p:extLst>
              <p:ext uri="{DAA4B4D4-6D71-4841-9C94-3DE7FCFB9230}">
                <p14:media xmlns:p14="http://schemas.microsoft.com/office/powerpoint/2010/main" r:embed="rId779"/>
              </p:ext>
            </p:extLst>
          </p:nvPr>
        </p:nvPicPr>
        <p:blipFill>
          <a:blip r:embed="rId783" cstate="print"/>
          <a:stretch>
            <a:fillRect/>
          </a:stretch>
        </p:blipFill>
        <p:spPr>
          <a:xfrm>
            <a:off x="260433" y="5437905"/>
            <a:ext cx="467676" cy="623568"/>
          </a:xfrm>
          <a:prstGeom prst="rect">
            <a:avLst/>
          </a:prstGeom>
        </p:spPr>
      </p:pic>
      <p:pic>
        <p:nvPicPr>
          <p:cNvPr id="5" name="图片 4"/>
          <p:cNvPicPr>
            <a:picLocks noChangeAspect="1"/>
          </p:cNvPicPr>
          <p:nvPr/>
        </p:nvPicPr>
        <p:blipFill>
          <a:blip r:embed="rId784"/>
          <a:stretch>
            <a:fillRect/>
          </a:stretch>
        </p:blipFill>
        <p:spPr>
          <a:xfrm>
            <a:off x="-624115" y="4228215"/>
            <a:ext cx="9959973" cy="1990844"/>
          </a:xfrm>
          <a:prstGeom prst="rect">
            <a:avLst/>
          </a:prstGeom>
        </p:spPr>
      </p:pic>
      <p:pic>
        <p:nvPicPr>
          <p:cNvPr id="6" name="图片 5"/>
          <p:cNvPicPr>
            <a:picLocks noChangeAspect="1"/>
          </p:cNvPicPr>
          <p:nvPr/>
        </p:nvPicPr>
        <p:blipFill>
          <a:blip r:embed="rId785"/>
          <a:stretch>
            <a:fillRect/>
          </a:stretch>
        </p:blipFill>
        <p:spPr>
          <a:xfrm>
            <a:off x="-436181" y="5124563"/>
            <a:ext cx="9830511" cy="1852751"/>
          </a:xfrm>
          <a:prstGeom prst="rect">
            <a:avLst/>
          </a:prstGeom>
        </p:spPr>
      </p:pic>
      <p:pic>
        <p:nvPicPr>
          <p:cNvPr id="23" name="图片 22"/>
          <p:cNvPicPr>
            <a:picLocks noChangeAspect="1"/>
          </p:cNvPicPr>
          <p:nvPr/>
        </p:nvPicPr>
        <p:blipFill rotWithShape="1">
          <a:blip r:embed="rId786"/>
          <a:srcRect b="57274"/>
          <a:stretch/>
        </p:blipFill>
        <p:spPr>
          <a:xfrm>
            <a:off x="-89004" y="6061472"/>
            <a:ext cx="9424862" cy="796528"/>
          </a:xfrm>
          <a:prstGeom prst="rect">
            <a:avLst/>
          </a:prstGeom>
        </p:spPr>
      </p:pic>
      <p:pic>
        <p:nvPicPr>
          <p:cNvPr id="24" name="图片 23"/>
          <p:cNvPicPr>
            <a:picLocks noChangeAspect="1"/>
          </p:cNvPicPr>
          <p:nvPr/>
        </p:nvPicPr>
        <p:blipFill>
          <a:blip r:embed="rId787"/>
          <a:stretch>
            <a:fillRect/>
          </a:stretch>
        </p:blipFill>
        <p:spPr>
          <a:xfrm rot="16200000">
            <a:off x="1057763" y="-1317782"/>
            <a:ext cx="7145863" cy="9527430"/>
          </a:xfrm>
          <a:prstGeom prst="rect">
            <a:avLst/>
          </a:prstGeom>
        </p:spPr>
      </p:pic>
    </p:spTree>
    <p:extLst>
      <p:ext uri="{BB962C8B-B14F-4D97-AF65-F5344CB8AC3E}">
        <p14:creationId xmlns:p14="http://schemas.microsoft.com/office/powerpoint/2010/main" val="314345714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32" r:id="rId35"/>
    <p:sldLayoutId id="2147483733" r:id="rId36"/>
    <p:sldLayoutId id="2147483734" r:id="rId37"/>
    <p:sldLayoutId id="2147483735" r:id="rId38"/>
    <p:sldLayoutId id="2147483736" r:id="rId39"/>
    <p:sldLayoutId id="2147483737" r:id="rId40"/>
    <p:sldLayoutId id="2147483738" r:id="rId41"/>
    <p:sldLayoutId id="2147483739" r:id="rId42"/>
    <p:sldLayoutId id="2147483740" r:id="rId43"/>
    <p:sldLayoutId id="2147483741" r:id="rId44"/>
    <p:sldLayoutId id="2147483742" r:id="rId45"/>
    <p:sldLayoutId id="2147483743" r:id="rId46"/>
    <p:sldLayoutId id="2147483744" r:id="rId47"/>
    <p:sldLayoutId id="2147483745" r:id="rId48"/>
    <p:sldLayoutId id="2147483746" r:id="rId49"/>
    <p:sldLayoutId id="2147483747" r:id="rId50"/>
    <p:sldLayoutId id="2147483748" r:id="rId51"/>
    <p:sldLayoutId id="2147483749" r:id="rId52"/>
    <p:sldLayoutId id="2147483750" r:id="rId53"/>
    <p:sldLayoutId id="2147483751" r:id="rId54"/>
    <p:sldLayoutId id="2147483752" r:id="rId55"/>
    <p:sldLayoutId id="2147483753" r:id="rId56"/>
    <p:sldLayoutId id="2147483754" r:id="rId57"/>
    <p:sldLayoutId id="2147483755" r:id="rId58"/>
    <p:sldLayoutId id="2147483756" r:id="rId59"/>
    <p:sldLayoutId id="2147483757" r:id="rId60"/>
    <p:sldLayoutId id="2147483758" r:id="rId61"/>
    <p:sldLayoutId id="2147483759" r:id="rId62"/>
    <p:sldLayoutId id="2147483760" r:id="rId63"/>
    <p:sldLayoutId id="2147483761" r:id="rId64"/>
    <p:sldLayoutId id="2147483762" r:id="rId65"/>
    <p:sldLayoutId id="2147483763" r:id="rId66"/>
    <p:sldLayoutId id="2147483764" r:id="rId67"/>
    <p:sldLayoutId id="2147483765" r:id="rId68"/>
    <p:sldLayoutId id="2147483766" r:id="rId69"/>
    <p:sldLayoutId id="2147483767" r:id="rId70"/>
    <p:sldLayoutId id="2147483768" r:id="rId71"/>
    <p:sldLayoutId id="2147483769" r:id="rId72"/>
    <p:sldLayoutId id="2147483770" r:id="rId73"/>
    <p:sldLayoutId id="2147483771" r:id="rId74"/>
    <p:sldLayoutId id="2147483772" r:id="rId75"/>
    <p:sldLayoutId id="2147483773" r:id="rId76"/>
    <p:sldLayoutId id="2147483774" r:id="rId77"/>
    <p:sldLayoutId id="2147483775" r:id="rId78"/>
    <p:sldLayoutId id="2147483776" r:id="rId79"/>
    <p:sldLayoutId id="2147483777" r:id="rId80"/>
    <p:sldLayoutId id="2147483778" r:id="rId81"/>
    <p:sldLayoutId id="2147483779" r:id="rId82"/>
    <p:sldLayoutId id="2147483780" r:id="rId83"/>
    <p:sldLayoutId id="2147483781" r:id="rId84"/>
    <p:sldLayoutId id="2147483782" r:id="rId85"/>
    <p:sldLayoutId id="2147483783" r:id="rId86"/>
    <p:sldLayoutId id="2147483784" r:id="rId87"/>
    <p:sldLayoutId id="2147483785" r:id="rId88"/>
    <p:sldLayoutId id="2147483786" r:id="rId89"/>
    <p:sldLayoutId id="2147483787" r:id="rId90"/>
    <p:sldLayoutId id="2147483788" r:id="rId91"/>
    <p:sldLayoutId id="2147483789" r:id="rId92"/>
    <p:sldLayoutId id="2147483790" r:id="rId93"/>
    <p:sldLayoutId id="2147483791" r:id="rId94"/>
    <p:sldLayoutId id="2147483792" r:id="rId95"/>
    <p:sldLayoutId id="2147483793" r:id="rId96"/>
    <p:sldLayoutId id="2147483794" r:id="rId97"/>
    <p:sldLayoutId id="2147483795" r:id="rId98"/>
    <p:sldLayoutId id="2147483796" r:id="rId99"/>
    <p:sldLayoutId id="2147483797" r:id="rId100"/>
    <p:sldLayoutId id="2147483798" r:id="rId101"/>
    <p:sldLayoutId id="2147483799" r:id="rId102"/>
    <p:sldLayoutId id="2147483800" r:id="rId103"/>
    <p:sldLayoutId id="2147483801" r:id="rId104"/>
    <p:sldLayoutId id="2147483802" r:id="rId105"/>
    <p:sldLayoutId id="2147483803" r:id="rId106"/>
    <p:sldLayoutId id="2147483804" r:id="rId107"/>
    <p:sldLayoutId id="2147483805" r:id="rId108"/>
    <p:sldLayoutId id="2147483806" r:id="rId109"/>
    <p:sldLayoutId id="2147483807" r:id="rId110"/>
    <p:sldLayoutId id="2147483808" r:id="rId111"/>
    <p:sldLayoutId id="2147483809" r:id="rId112"/>
    <p:sldLayoutId id="2147483810" r:id="rId113"/>
    <p:sldLayoutId id="2147483811" r:id="rId114"/>
    <p:sldLayoutId id="2147483812" r:id="rId115"/>
    <p:sldLayoutId id="2147483813" r:id="rId116"/>
    <p:sldLayoutId id="2147483814" r:id="rId117"/>
    <p:sldLayoutId id="2147483815" r:id="rId118"/>
    <p:sldLayoutId id="2147483816" r:id="rId119"/>
    <p:sldLayoutId id="2147483817" r:id="rId120"/>
    <p:sldLayoutId id="2147483818" r:id="rId121"/>
    <p:sldLayoutId id="2147483819" r:id="rId122"/>
    <p:sldLayoutId id="2147483820" r:id="rId123"/>
    <p:sldLayoutId id="2147483821" r:id="rId124"/>
    <p:sldLayoutId id="2147483822" r:id="rId125"/>
    <p:sldLayoutId id="2147483823" r:id="rId126"/>
    <p:sldLayoutId id="2147483824" r:id="rId127"/>
    <p:sldLayoutId id="2147483825" r:id="rId128"/>
    <p:sldLayoutId id="2147483826" r:id="rId129"/>
    <p:sldLayoutId id="2147483827" r:id="rId130"/>
    <p:sldLayoutId id="2147483828" r:id="rId131"/>
    <p:sldLayoutId id="2147483829" r:id="rId132"/>
    <p:sldLayoutId id="2147483830" r:id="rId133"/>
    <p:sldLayoutId id="2147483831" r:id="rId134"/>
    <p:sldLayoutId id="2147483832" r:id="rId135"/>
    <p:sldLayoutId id="2147483833" r:id="rId136"/>
    <p:sldLayoutId id="2147483834" r:id="rId137"/>
    <p:sldLayoutId id="2147483835" r:id="rId138"/>
    <p:sldLayoutId id="2147483836" r:id="rId139"/>
    <p:sldLayoutId id="2147483837" r:id="rId140"/>
    <p:sldLayoutId id="2147483838" r:id="rId141"/>
    <p:sldLayoutId id="2147483839" r:id="rId142"/>
    <p:sldLayoutId id="2147483840" r:id="rId143"/>
    <p:sldLayoutId id="2147483841" r:id="rId144"/>
    <p:sldLayoutId id="2147483842" r:id="rId145"/>
    <p:sldLayoutId id="2147483843" r:id="rId146"/>
    <p:sldLayoutId id="2147483844" r:id="rId147"/>
    <p:sldLayoutId id="2147483845" r:id="rId148"/>
    <p:sldLayoutId id="2147483846" r:id="rId149"/>
    <p:sldLayoutId id="2147483847" r:id="rId150"/>
    <p:sldLayoutId id="2147483848" r:id="rId151"/>
    <p:sldLayoutId id="2147483849" r:id="rId152"/>
    <p:sldLayoutId id="2147483850" r:id="rId153"/>
    <p:sldLayoutId id="2147483851" r:id="rId154"/>
    <p:sldLayoutId id="2147483852" r:id="rId155"/>
    <p:sldLayoutId id="2147483853" r:id="rId156"/>
    <p:sldLayoutId id="2147483854" r:id="rId157"/>
    <p:sldLayoutId id="2147483855" r:id="rId158"/>
    <p:sldLayoutId id="2147483856" r:id="rId159"/>
    <p:sldLayoutId id="2147483857" r:id="rId160"/>
    <p:sldLayoutId id="2147483858" r:id="rId161"/>
    <p:sldLayoutId id="2147483859" r:id="rId162"/>
    <p:sldLayoutId id="2147483860" r:id="rId163"/>
    <p:sldLayoutId id="2147483861" r:id="rId164"/>
    <p:sldLayoutId id="2147483862" r:id="rId165"/>
    <p:sldLayoutId id="2147483863" r:id="rId166"/>
    <p:sldLayoutId id="2147483864" r:id="rId167"/>
    <p:sldLayoutId id="2147483865" r:id="rId168"/>
    <p:sldLayoutId id="2147483866" r:id="rId169"/>
    <p:sldLayoutId id="2147483867" r:id="rId170"/>
    <p:sldLayoutId id="2147483868" r:id="rId171"/>
    <p:sldLayoutId id="2147483869" r:id="rId172"/>
    <p:sldLayoutId id="2147483870" r:id="rId173"/>
    <p:sldLayoutId id="2147483871" r:id="rId174"/>
    <p:sldLayoutId id="2147483872" r:id="rId175"/>
    <p:sldLayoutId id="2147483873" r:id="rId176"/>
    <p:sldLayoutId id="2147483874" r:id="rId177"/>
    <p:sldLayoutId id="2147483875" r:id="rId178"/>
    <p:sldLayoutId id="2147483876" r:id="rId179"/>
    <p:sldLayoutId id="2147483877" r:id="rId180"/>
    <p:sldLayoutId id="2147483878" r:id="rId181"/>
    <p:sldLayoutId id="2147483879" r:id="rId182"/>
    <p:sldLayoutId id="2147483880" r:id="rId183"/>
    <p:sldLayoutId id="2147483881" r:id="rId184"/>
    <p:sldLayoutId id="2147483882" r:id="rId185"/>
    <p:sldLayoutId id="2147483883" r:id="rId186"/>
    <p:sldLayoutId id="2147483884" r:id="rId187"/>
    <p:sldLayoutId id="2147483885" r:id="rId188"/>
    <p:sldLayoutId id="2147483886" r:id="rId189"/>
    <p:sldLayoutId id="2147483887" r:id="rId190"/>
    <p:sldLayoutId id="2147483888" r:id="rId191"/>
    <p:sldLayoutId id="2147483889" r:id="rId192"/>
    <p:sldLayoutId id="2147483890" r:id="rId193"/>
    <p:sldLayoutId id="2147483891" r:id="rId194"/>
    <p:sldLayoutId id="2147483892" r:id="rId195"/>
    <p:sldLayoutId id="2147483893" r:id="rId196"/>
    <p:sldLayoutId id="2147483894" r:id="rId197"/>
    <p:sldLayoutId id="2147483895" r:id="rId198"/>
    <p:sldLayoutId id="2147483896" r:id="rId199"/>
    <p:sldLayoutId id="2147483897" r:id="rId200"/>
    <p:sldLayoutId id="2147483898" r:id="rId201"/>
    <p:sldLayoutId id="2147483899" r:id="rId202"/>
    <p:sldLayoutId id="2147483900" r:id="rId203"/>
    <p:sldLayoutId id="2147483901" r:id="rId204"/>
    <p:sldLayoutId id="2147483902" r:id="rId205"/>
    <p:sldLayoutId id="2147483903" r:id="rId206"/>
    <p:sldLayoutId id="2147483904" r:id="rId207"/>
    <p:sldLayoutId id="2147483905" r:id="rId208"/>
    <p:sldLayoutId id="2147483906" r:id="rId209"/>
    <p:sldLayoutId id="2147483907" r:id="rId210"/>
    <p:sldLayoutId id="2147483908" r:id="rId211"/>
    <p:sldLayoutId id="2147483909" r:id="rId212"/>
    <p:sldLayoutId id="2147483910" r:id="rId213"/>
    <p:sldLayoutId id="2147483911" r:id="rId214"/>
    <p:sldLayoutId id="2147483912" r:id="rId215"/>
    <p:sldLayoutId id="2147483913" r:id="rId216"/>
    <p:sldLayoutId id="2147483914" r:id="rId217"/>
    <p:sldLayoutId id="2147483915" r:id="rId218"/>
    <p:sldLayoutId id="2147483916" r:id="rId219"/>
    <p:sldLayoutId id="2147483917" r:id="rId220"/>
    <p:sldLayoutId id="2147483918" r:id="rId221"/>
    <p:sldLayoutId id="2147483919" r:id="rId222"/>
    <p:sldLayoutId id="2147483920" r:id="rId223"/>
    <p:sldLayoutId id="2147483921" r:id="rId224"/>
    <p:sldLayoutId id="2147483922" r:id="rId225"/>
    <p:sldLayoutId id="2147483923" r:id="rId226"/>
    <p:sldLayoutId id="2147483924" r:id="rId227"/>
    <p:sldLayoutId id="2147483925" r:id="rId228"/>
    <p:sldLayoutId id="2147483926" r:id="rId229"/>
    <p:sldLayoutId id="2147483927" r:id="rId230"/>
    <p:sldLayoutId id="2147483928" r:id="rId231"/>
    <p:sldLayoutId id="2147483929" r:id="rId232"/>
    <p:sldLayoutId id="2147483930" r:id="rId233"/>
    <p:sldLayoutId id="2147483931" r:id="rId234"/>
    <p:sldLayoutId id="2147483932" r:id="rId235"/>
    <p:sldLayoutId id="2147483933" r:id="rId236"/>
    <p:sldLayoutId id="2147483934" r:id="rId237"/>
    <p:sldLayoutId id="2147483935" r:id="rId238"/>
    <p:sldLayoutId id="2147483936" r:id="rId239"/>
    <p:sldLayoutId id="2147483937" r:id="rId240"/>
    <p:sldLayoutId id="2147483938" r:id="rId241"/>
    <p:sldLayoutId id="2147483939" r:id="rId242"/>
    <p:sldLayoutId id="2147483940" r:id="rId243"/>
    <p:sldLayoutId id="2147483941" r:id="rId244"/>
    <p:sldLayoutId id="2147483942" r:id="rId245"/>
    <p:sldLayoutId id="2147483943" r:id="rId246"/>
    <p:sldLayoutId id="2147483944" r:id="rId247"/>
    <p:sldLayoutId id="2147483945" r:id="rId248"/>
    <p:sldLayoutId id="2147483946" r:id="rId249"/>
    <p:sldLayoutId id="2147483947" r:id="rId250"/>
    <p:sldLayoutId id="2147483948" r:id="rId251"/>
    <p:sldLayoutId id="2147483949" r:id="rId252"/>
    <p:sldLayoutId id="2147483950" r:id="rId253"/>
    <p:sldLayoutId id="2147483951" r:id="rId254"/>
    <p:sldLayoutId id="2147483952" r:id="rId255"/>
    <p:sldLayoutId id="2147483953" r:id="rId256"/>
    <p:sldLayoutId id="2147483954" r:id="rId257"/>
    <p:sldLayoutId id="2147483955" r:id="rId258"/>
    <p:sldLayoutId id="2147483956" r:id="rId259"/>
    <p:sldLayoutId id="2147483957" r:id="rId260"/>
    <p:sldLayoutId id="2147483958" r:id="rId261"/>
    <p:sldLayoutId id="2147483959" r:id="rId262"/>
    <p:sldLayoutId id="2147483960" r:id="rId263"/>
    <p:sldLayoutId id="2147483961" r:id="rId264"/>
    <p:sldLayoutId id="2147483962" r:id="rId265"/>
    <p:sldLayoutId id="2147483963" r:id="rId266"/>
    <p:sldLayoutId id="2147483964" r:id="rId267"/>
    <p:sldLayoutId id="2147483965" r:id="rId268"/>
    <p:sldLayoutId id="2147483966" r:id="rId269"/>
    <p:sldLayoutId id="2147483967" r:id="rId270"/>
    <p:sldLayoutId id="2147483968" r:id="rId271"/>
    <p:sldLayoutId id="2147483969" r:id="rId272"/>
    <p:sldLayoutId id="2147483970" r:id="rId273"/>
    <p:sldLayoutId id="2147483971" r:id="rId274"/>
    <p:sldLayoutId id="2147483972" r:id="rId275"/>
    <p:sldLayoutId id="2147483973" r:id="rId276"/>
    <p:sldLayoutId id="2147483974" r:id="rId277"/>
    <p:sldLayoutId id="2147483975" r:id="rId278"/>
    <p:sldLayoutId id="2147483976" r:id="rId279"/>
    <p:sldLayoutId id="2147483977" r:id="rId280"/>
    <p:sldLayoutId id="2147483978" r:id="rId281"/>
    <p:sldLayoutId id="2147483979" r:id="rId282"/>
    <p:sldLayoutId id="2147483980" r:id="rId283"/>
    <p:sldLayoutId id="2147483981" r:id="rId284"/>
    <p:sldLayoutId id="2147483982" r:id="rId285"/>
    <p:sldLayoutId id="2147483983" r:id="rId286"/>
    <p:sldLayoutId id="2147483984" r:id="rId287"/>
    <p:sldLayoutId id="2147483985" r:id="rId288"/>
    <p:sldLayoutId id="2147483986" r:id="rId289"/>
    <p:sldLayoutId id="2147483987" r:id="rId290"/>
    <p:sldLayoutId id="2147483988" r:id="rId291"/>
    <p:sldLayoutId id="2147483989" r:id="rId292"/>
    <p:sldLayoutId id="2147483990" r:id="rId293"/>
    <p:sldLayoutId id="2147483991" r:id="rId294"/>
    <p:sldLayoutId id="2147483992" r:id="rId295"/>
    <p:sldLayoutId id="2147483993" r:id="rId296"/>
    <p:sldLayoutId id="2147483994" r:id="rId297"/>
    <p:sldLayoutId id="2147483995" r:id="rId298"/>
    <p:sldLayoutId id="2147483996" r:id="rId299"/>
    <p:sldLayoutId id="2147483997" r:id="rId300"/>
    <p:sldLayoutId id="2147483998" r:id="rId301"/>
    <p:sldLayoutId id="2147483999" r:id="rId302"/>
    <p:sldLayoutId id="2147484000" r:id="rId303"/>
    <p:sldLayoutId id="2147484001" r:id="rId304"/>
    <p:sldLayoutId id="2147484002" r:id="rId305"/>
    <p:sldLayoutId id="2147484003" r:id="rId306"/>
    <p:sldLayoutId id="2147484004" r:id="rId307"/>
    <p:sldLayoutId id="2147484005" r:id="rId308"/>
    <p:sldLayoutId id="2147484006" r:id="rId309"/>
    <p:sldLayoutId id="2147484007" r:id="rId310"/>
    <p:sldLayoutId id="2147484008" r:id="rId311"/>
    <p:sldLayoutId id="2147484009" r:id="rId312"/>
    <p:sldLayoutId id="2147484010" r:id="rId313"/>
    <p:sldLayoutId id="2147484011" r:id="rId314"/>
    <p:sldLayoutId id="2147484012" r:id="rId315"/>
    <p:sldLayoutId id="2147484013" r:id="rId316"/>
    <p:sldLayoutId id="2147484014" r:id="rId317"/>
    <p:sldLayoutId id="2147484015" r:id="rId318"/>
    <p:sldLayoutId id="2147484016" r:id="rId319"/>
    <p:sldLayoutId id="2147484017" r:id="rId320"/>
    <p:sldLayoutId id="2147484018" r:id="rId321"/>
    <p:sldLayoutId id="2147484019" r:id="rId322"/>
    <p:sldLayoutId id="2147484020" r:id="rId323"/>
    <p:sldLayoutId id="2147484021" r:id="rId324"/>
    <p:sldLayoutId id="2147484022" r:id="rId325"/>
    <p:sldLayoutId id="2147484023" r:id="rId326"/>
    <p:sldLayoutId id="2147484024" r:id="rId327"/>
    <p:sldLayoutId id="2147484025" r:id="rId328"/>
    <p:sldLayoutId id="2147484026" r:id="rId329"/>
    <p:sldLayoutId id="2147484027" r:id="rId330"/>
    <p:sldLayoutId id="2147484028" r:id="rId331"/>
    <p:sldLayoutId id="2147484029" r:id="rId332"/>
    <p:sldLayoutId id="2147484030" r:id="rId333"/>
    <p:sldLayoutId id="2147484031" r:id="rId334"/>
    <p:sldLayoutId id="2147484032" r:id="rId335"/>
    <p:sldLayoutId id="2147484033" r:id="rId336"/>
    <p:sldLayoutId id="2147484034" r:id="rId337"/>
    <p:sldLayoutId id="2147484035" r:id="rId338"/>
    <p:sldLayoutId id="2147484036" r:id="rId339"/>
    <p:sldLayoutId id="2147484037" r:id="rId340"/>
    <p:sldLayoutId id="2147484038" r:id="rId341"/>
    <p:sldLayoutId id="2147484039" r:id="rId342"/>
    <p:sldLayoutId id="2147484040" r:id="rId343"/>
    <p:sldLayoutId id="2147484041" r:id="rId344"/>
    <p:sldLayoutId id="2147484042" r:id="rId345"/>
    <p:sldLayoutId id="2147484043" r:id="rId346"/>
    <p:sldLayoutId id="2147484044" r:id="rId347"/>
    <p:sldLayoutId id="2147484045" r:id="rId348"/>
    <p:sldLayoutId id="2147484046" r:id="rId349"/>
    <p:sldLayoutId id="2147484047" r:id="rId350"/>
    <p:sldLayoutId id="2147484048" r:id="rId351"/>
    <p:sldLayoutId id="2147484049" r:id="rId352"/>
    <p:sldLayoutId id="2147484050" r:id="rId353"/>
    <p:sldLayoutId id="2147484051" r:id="rId354"/>
    <p:sldLayoutId id="2147484052" r:id="rId355"/>
    <p:sldLayoutId id="2147484053" r:id="rId356"/>
    <p:sldLayoutId id="2147484054" r:id="rId357"/>
    <p:sldLayoutId id="2147484055" r:id="rId358"/>
    <p:sldLayoutId id="2147484056" r:id="rId359"/>
    <p:sldLayoutId id="2147484057" r:id="rId360"/>
    <p:sldLayoutId id="2147484058" r:id="rId361"/>
    <p:sldLayoutId id="2147484059" r:id="rId362"/>
    <p:sldLayoutId id="2147484060" r:id="rId363"/>
    <p:sldLayoutId id="2147484061" r:id="rId364"/>
    <p:sldLayoutId id="2147484062" r:id="rId365"/>
    <p:sldLayoutId id="2147484063" r:id="rId366"/>
    <p:sldLayoutId id="2147484064" r:id="rId367"/>
    <p:sldLayoutId id="2147484065" r:id="rId368"/>
    <p:sldLayoutId id="2147484066" r:id="rId369"/>
    <p:sldLayoutId id="2147484067" r:id="rId370"/>
    <p:sldLayoutId id="2147484068" r:id="rId371"/>
    <p:sldLayoutId id="2147484069" r:id="rId372"/>
    <p:sldLayoutId id="2147484070" r:id="rId373"/>
    <p:sldLayoutId id="2147484071" r:id="rId374"/>
    <p:sldLayoutId id="2147484072" r:id="rId375"/>
    <p:sldLayoutId id="2147484073" r:id="rId376"/>
    <p:sldLayoutId id="2147484074" r:id="rId377"/>
    <p:sldLayoutId id="2147484075" r:id="rId378"/>
    <p:sldLayoutId id="2147484076" r:id="rId379"/>
    <p:sldLayoutId id="2147484077" r:id="rId380"/>
    <p:sldLayoutId id="2147484078" r:id="rId381"/>
    <p:sldLayoutId id="2147484079" r:id="rId382"/>
    <p:sldLayoutId id="2147484080" r:id="rId383"/>
    <p:sldLayoutId id="2147484081" r:id="rId384"/>
    <p:sldLayoutId id="2147484082" r:id="rId385"/>
    <p:sldLayoutId id="2147484083" r:id="rId386"/>
    <p:sldLayoutId id="2147484084" r:id="rId387"/>
    <p:sldLayoutId id="2147484085" r:id="rId388"/>
    <p:sldLayoutId id="2147484086" r:id="rId389"/>
    <p:sldLayoutId id="2147484087" r:id="rId390"/>
    <p:sldLayoutId id="2147484088" r:id="rId391"/>
    <p:sldLayoutId id="2147484089" r:id="rId392"/>
    <p:sldLayoutId id="2147484090" r:id="rId393"/>
    <p:sldLayoutId id="2147484091" r:id="rId394"/>
    <p:sldLayoutId id="2147484092" r:id="rId395"/>
    <p:sldLayoutId id="2147484093" r:id="rId396"/>
    <p:sldLayoutId id="2147484094" r:id="rId397"/>
    <p:sldLayoutId id="2147484095" r:id="rId398"/>
    <p:sldLayoutId id="2147484096" r:id="rId399"/>
    <p:sldLayoutId id="2147484097" r:id="rId400"/>
    <p:sldLayoutId id="2147484098" r:id="rId401"/>
    <p:sldLayoutId id="2147484099" r:id="rId402"/>
    <p:sldLayoutId id="2147484100" r:id="rId403"/>
    <p:sldLayoutId id="2147484101" r:id="rId404"/>
    <p:sldLayoutId id="2147484102" r:id="rId405"/>
    <p:sldLayoutId id="2147484103" r:id="rId406"/>
    <p:sldLayoutId id="2147484104" r:id="rId407"/>
    <p:sldLayoutId id="2147484105" r:id="rId408"/>
    <p:sldLayoutId id="2147484106" r:id="rId409"/>
    <p:sldLayoutId id="2147484107" r:id="rId410"/>
    <p:sldLayoutId id="2147484108" r:id="rId411"/>
    <p:sldLayoutId id="2147484109" r:id="rId412"/>
    <p:sldLayoutId id="2147484110" r:id="rId413"/>
    <p:sldLayoutId id="2147484111" r:id="rId414"/>
    <p:sldLayoutId id="2147484112" r:id="rId415"/>
    <p:sldLayoutId id="2147484113" r:id="rId416"/>
    <p:sldLayoutId id="2147484114" r:id="rId417"/>
    <p:sldLayoutId id="2147484115" r:id="rId418"/>
    <p:sldLayoutId id="2147484116" r:id="rId419"/>
    <p:sldLayoutId id="2147484117" r:id="rId420"/>
    <p:sldLayoutId id="2147484118" r:id="rId421"/>
    <p:sldLayoutId id="2147484119" r:id="rId422"/>
    <p:sldLayoutId id="2147484120" r:id="rId423"/>
    <p:sldLayoutId id="2147484121" r:id="rId424"/>
    <p:sldLayoutId id="2147484122" r:id="rId425"/>
    <p:sldLayoutId id="2147484123" r:id="rId426"/>
    <p:sldLayoutId id="2147484124" r:id="rId427"/>
    <p:sldLayoutId id="2147484125" r:id="rId428"/>
    <p:sldLayoutId id="2147484126" r:id="rId429"/>
    <p:sldLayoutId id="2147484127" r:id="rId430"/>
    <p:sldLayoutId id="2147484128" r:id="rId431"/>
    <p:sldLayoutId id="2147484129" r:id="rId432"/>
    <p:sldLayoutId id="2147484130" r:id="rId433"/>
    <p:sldLayoutId id="2147484131" r:id="rId434"/>
    <p:sldLayoutId id="2147484132" r:id="rId435"/>
    <p:sldLayoutId id="2147484133" r:id="rId436"/>
    <p:sldLayoutId id="2147484134" r:id="rId437"/>
    <p:sldLayoutId id="2147484135" r:id="rId438"/>
    <p:sldLayoutId id="2147484136" r:id="rId439"/>
    <p:sldLayoutId id="2147484137" r:id="rId440"/>
    <p:sldLayoutId id="2147484138" r:id="rId441"/>
    <p:sldLayoutId id="2147484139" r:id="rId442"/>
    <p:sldLayoutId id="2147484140" r:id="rId443"/>
    <p:sldLayoutId id="2147484141" r:id="rId444"/>
    <p:sldLayoutId id="2147484142" r:id="rId445"/>
    <p:sldLayoutId id="2147484143" r:id="rId446"/>
    <p:sldLayoutId id="2147484144" r:id="rId447"/>
    <p:sldLayoutId id="2147484145" r:id="rId448"/>
    <p:sldLayoutId id="2147484146" r:id="rId449"/>
    <p:sldLayoutId id="2147484147" r:id="rId450"/>
    <p:sldLayoutId id="2147484148" r:id="rId451"/>
    <p:sldLayoutId id="2147484149" r:id="rId452"/>
    <p:sldLayoutId id="2147484150" r:id="rId453"/>
    <p:sldLayoutId id="2147484151" r:id="rId454"/>
    <p:sldLayoutId id="2147484152" r:id="rId455"/>
    <p:sldLayoutId id="2147484153" r:id="rId456"/>
    <p:sldLayoutId id="2147484154" r:id="rId457"/>
    <p:sldLayoutId id="2147484155" r:id="rId458"/>
    <p:sldLayoutId id="2147484156" r:id="rId459"/>
    <p:sldLayoutId id="2147484157" r:id="rId460"/>
    <p:sldLayoutId id="2147484158" r:id="rId461"/>
    <p:sldLayoutId id="2147484159" r:id="rId462"/>
    <p:sldLayoutId id="2147484160" r:id="rId463"/>
    <p:sldLayoutId id="2147484161" r:id="rId464"/>
    <p:sldLayoutId id="2147484162" r:id="rId465"/>
    <p:sldLayoutId id="2147484163" r:id="rId466"/>
    <p:sldLayoutId id="2147484164" r:id="rId467"/>
    <p:sldLayoutId id="2147484165" r:id="rId468"/>
    <p:sldLayoutId id="2147484166" r:id="rId469"/>
    <p:sldLayoutId id="2147484167" r:id="rId470"/>
    <p:sldLayoutId id="2147484168" r:id="rId471"/>
    <p:sldLayoutId id="2147484169" r:id="rId472"/>
    <p:sldLayoutId id="2147484170" r:id="rId473"/>
    <p:sldLayoutId id="2147484171" r:id="rId474"/>
    <p:sldLayoutId id="2147484172" r:id="rId475"/>
    <p:sldLayoutId id="2147484173" r:id="rId476"/>
    <p:sldLayoutId id="2147484174" r:id="rId477"/>
    <p:sldLayoutId id="2147484175" r:id="rId478"/>
    <p:sldLayoutId id="2147484176" r:id="rId479"/>
    <p:sldLayoutId id="2147484177" r:id="rId480"/>
    <p:sldLayoutId id="2147484178" r:id="rId481"/>
    <p:sldLayoutId id="2147484179" r:id="rId482"/>
    <p:sldLayoutId id="2147484180" r:id="rId483"/>
    <p:sldLayoutId id="2147484181" r:id="rId484"/>
    <p:sldLayoutId id="2147484182" r:id="rId485"/>
    <p:sldLayoutId id="2147484183" r:id="rId486"/>
    <p:sldLayoutId id="2147484184" r:id="rId487"/>
    <p:sldLayoutId id="2147484185" r:id="rId488"/>
    <p:sldLayoutId id="2147484186" r:id="rId489"/>
    <p:sldLayoutId id="2147484187" r:id="rId490"/>
    <p:sldLayoutId id="2147484188" r:id="rId491"/>
    <p:sldLayoutId id="2147484189" r:id="rId492"/>
    <p:sldLayoutId id="2147484190" r:id="rId493"/>
    <p:sldLayoutId id="2147484191" r:id="rId494"/>
    <p:sldLayoutId id="2147484192" r:id="rId495"/>
    <p:sldLayoutId id="2147484193" r:id="rId496"/>
    <p:sldLayoutId id="2147484194" r:id="rId497"/>
    <p:sldLayoutId id="2147484195" r:id="rId498"/>
    <p:sldLayoutId id="2147484196" r:id="rId499"/>
    <p:sldLayoutId id="2147484197" r:id="rId500"/>
    <p:sldLayoutId id="2147484198" r:id="rId501"/>
    <p:sldLayoutId id="2147484199" r:id="rId502"/>
    <p:sldLayoutId id="2147484200" r:id="rId503"/>
    <p:sldLayoutId id="2147484201" r:id="rId504"/>
    <p:sldLayoutId id="2147484202" r:id="rId505"/>
    <p:sldLayoutId id="2147484203" r:id="rId506"/>
    <p:sldLayoutId id="2147484204" r:id="rId507"/>
    <p:sldLayoutId id="2147484205" r:id="rId508"/>
    <p:sldLayoutId id="2147484206" r:id="rId509"/>
    <p:sldLayoutId id="2147484207" r:id="rId510"/>
    <p:sldLayoutId id="2147484208" r:id="rId511"/>
    <p:sldLayoutId id="2147484209" r:id="rId512"/>
    <p:sldLayoutId id="2147484210" r:id="rId513"/>
    <p:sldLayoutId id="2147484211" r:id="rId514"/>
    <p:sldLayoutId id="2147484212" r:id="rId515"/>
    <p:sldLayoutId id="2147484213" r:id="rId516"/>
    <p:sldLayoutId id="2147484214" r:id="rId517"/>
    <p:sldLayoutId id="2147484215" r:id="rId518"/>
    <p:sldLayoutId id="2147484216" r:id="rId519"/>
    <p:sldLayoutId id="2147484217" r:id="rId520"/>
    <p:sldLayoutId id="2147484218" r:id="rId521"/>
    <p:sldLayoutId id="2147484219" r:id="rId522"/>
    <p:sldLayoutId id="2147484220" r:id="rId523"/>
    <p:sldLayoutId id="2147484221" r:id="rId524"/>
    <p:sldLayoutId id="2147484222" r:id="rId525"/>
    <p:sldLayoutId id="2147484223" r:id="rId526"/>
    <p:sldLayoutId id="2147484224" r:id="rId527"/>
    <p:sldLayoutId id="2147484225" r:id="rId528"/>
    <p:sldLayoutId id="2147484226" r:id="rId529"/>
    <p:sldLayoutId id="2147484227" r:id="rId530"/>
    <p:sldLayoutId id="2147484228" r:id="rId531"/>
    <p:sldLayoutId id="2147484229" r:id="rId532"/>
    <p:sldLayoutId id="2147484230" r:id="rId533"/>
    <p:sldLayoutId id="2147484231" r:id="rId534"/>
    <p:sldLayoutId id="2147484232" r:id="rId535"/>
    <p:sldLayoutId id="2147484233" r:id="rId536"/>
    <p:sldLayoutId id="2147484234" r:id="rId537"/>
    <p:sldLayoutId id="2147484235" r:id="rId538"/>
    <p:sldLayoutId id="2147484236" r:id="rId539"/>
    <p:sldLayoutId id="2147484237" r:id="rId540"/>
    <p:sldLayoutId id="2147484238" r:id="rId541"/>
    <p:sldLayoutId id="2147484239" r:id="rId542"/>
    <p:sldLayoutId id="2147484240" r:id="rId543"/>
    <p:sldLayoutId id="2147484241" r:id="rId544"/>
    <p:sldLayoutId id="2147484242" r:id="rId545"/>
    <p:sldLayoutId id="2147484243" r:id="rId546"/>
    <p:sldLayoutId id="2147484244" r:id="rId547"/>
    <p:sldLayoutId id="2147484245" r:id="rId548"/>
    <p:sldLayoutId id="2147484246" r:id="rId549"/>
    <p:sldLayoutId id="2147484247" r:id="rId550"/>
    <p:sldLayoutId id="2147484248" r:id="rId551"/>
    <p:sldLayoutId id="2147484249" r:id="rId552"/>
    <p:sldLayoutId id="2147484250" r:id="rId553"/>
    <p:sldLayoutId id="2147484251" r:id="rId554"/>
    <p:sldLayoutId id="2147484252" r:id="rId555"/>
    <p:sldLayoutId id="2147484253" r:id="rId556"/>
    <p:sldLayoutId id="2147484254" r:id="rId557"/>
    <p:sldLayoutId id="2147484255" r:id="rId558"/>
    <p:sldLayoutId id="2147484256" r:id="rId559"/>
    <p:sldLayoutId id="2147484257" r:id="rId560"/>
    <p:sldLayoutId id="2147484258" r:id="rId561"/>
    <p:sldLayoutId id="2147484259" r:id="rId562"/>
    <p:sldLayoutId id="2147484260" r:id="rId563"/>
    <p:sldLayoutId id="2147484261" r:id="rId564"/>
    <p:sldLayoutId id="2147484262" r:id="rId565"/>
    <p:sldLayoutId id="2147484263" r:id="rId566"/>
    <p:sldLayoutId id="2147484264" r:id="rId567"/>
    <p:sldLayoutId id="2147484265" r:id="rId568"/>
    <p:sldLayoutId id="2147484266" r:id="rId569"/>
    <p:sldLayoutId id="2147484267" r:id="rId570"/>
    <p:sldLayoutId id="2147484268" r:id="rId571"/>
    <p:sldLayoutId id="2147484269" r:id="rId572"/>
    <p:sldLayoutId id="2147484270" r:id="rId573"/>
    <p:sldLayoutId id="2147484271" r:id="rId574"/>
    <p:sldLayoutId id="2147484272" r:id="rId575"/>
    <p:sldLayoutId id="2147484273" r:id="rId576"/>
    <p:sldLayoutId id="2147484274" r:id="rId577"/>
    <p:sldLayoutId id="2147484275" r:id="rId578"/>
    <p:sldLayoutId id="2147484276" r:id="rId579"/>
    <p:sldLayoutId id="2147484277" r:id="rId580"/>
    <p:sldLayoutId id="2147484278" r:id="rId581"/>
    <p:sldLayoutId id="2147484279" r:id="rId582"/>
    <p:sldLayoutId id="2147484280" r:id="rId583"/>
    <p:sldLayoutId id="2147484281" r:id="rId584"/>
    <p:sldLayoutId id="2147484282" r:id="rId585"/>
    <p:sldLayoutId id="2147484283" r:id="rId586"/>
    <p:sldLayoutId id="2147484284" r:id="rId587"/>
    <p:sldLayoutId id="2147484285" r:id="rId588"/>
    <p:sldLayoutId id="2147484286" r:id="rId589"/>
    <p:sldLayoutId id="2147484287" r:id="rId590"/>
    <p:sldLayoutId id="2147484288" r:id="rId591"/>
    <p:sldLayoutId id="2147484289" r:id="rId592"/>
    <p:sldLayoutId id="2147484290" r:id="rId593"/>
    <p:sldLayoutId id="2147484291" r:id="rId594"/>
    <p:sldLayoutId id="2147484292" r:id="rId595"/>
    <p:sldLayoutId id="2147484293" r:id="rId596"/>
    <p:sldLayoutId id="2147484294" r:id="rId597"/>
    <p:sldLayoutId id="2147484295" r:id="rId598"/>
    <p:sldLayoutId id="2147484296" r:id="rId599"/>
    <p:sldLayoutId id="2147484297" r:id="rId600"/>
    <p:sldLayoutId id="2147484298" r:id="rId601"/>
    <p:sldLayoutId id="2147484299" r:id="rId602"/>
    <p:sldLayoutId id="2147484300" r:id="rId603"/>
    <p:sldLayoutId id="2147484301" r:id="rId604"/>
    <p:sldLayoutId id="2147484302" r:id="rId605"/>
    <p:sldLayoutId id="2147484303" r:id="rId606"/>
    <p:sldLayoutId id="2147484304" r:id="rId607"/>
    <p:sldLayoutId id="2147484305" r:id="rId608"/>
    <p:sldLayoutId id="2147484306" r:id="rId609"/>
    <p:sldLayoutId id="2147484307" r:id="rId610"/>
    <p:sldLayoutId id="2147484308" r:id="rId611"/>
    <p:sldLayoutId id="2147484309" r:id="rId612"/>
    <p:sldLayoutId id="2147484310" r:id="rId613"/>
    <p:sldLayoutId id="2147484311" r:id="rId614"/>
    <p:sldLayoutId id="2147484312" r:id="rId615"/>
    <p:sldLayoutId id="2147484313" r:id="rId616"/>
    <p:sldLayoutId id="2147484314" r:id="rId617"/>
    <p:sldLayoutId id="2147484315" r:id="rId618"/>
    <p:sldLayoutId id="2147484316" r:id="rId619"/>
    <p:sldLayoutId id="2147484317" r:id="rId620"/>
    <p:sldLayoutId id="2147484318" r:id="rId621"/>
    <p:sldLayoutId id="2147484319" r:id="rId622"/>
    <p:sldLayoutId id="2147484320" r:id="rId623"/>
    <p:sldLayoutId id="2147484321" r:id="rId624"/>
    <p:sldLayoutId id="2147484322" r:id="rId625"/>
    <p:sldLayoutId id="2147484323" r:id="rId626"/>
    <p:sldLayoutId id="2147484324" r:id="rId627"/>
    <p:sldLayoutId id="2147484325" r:id="rId628"/>
    <p:sldLayoutId id="2147484326" r:id="rId629"/>
    <p:sldLayoutId id="2147484327" r:id="rId630"/>
    <p:sldLayoutId id="2147484328" r:id="rId631"/>
    <p:sldLayoutId id="2147484329" r:id="rId632"/>
    <p:sldLayoutId id="2147484330" r:id="rId633"/>
    <p:sldLayoutId id="2147484331" r:id="rId634"/>
    <p:sldLayoutId id="2147484332" r:id="rId635"/>
    <p:sldLayoutId id="2147484333" r:id="rId636"/>
    <p:sldLayoutId id="2147484334" r:id="rId637"/>
    <p:sldLayoutId id="2147484335" r:id="rId638"/>
    <p:sldLayoutId id="2147484336" r:id="rId639"/>
    <p:sldLayoutId id="2147484337" r:id="rId640"/>
    <p:sldLayoutId id="2147484338" r:id="rId641"/>
    <p:sldLayoutId id="2147484339" r:id="rId642"/>
    <p:sldLayoutId id="2147484340" r:id="rId643"/>
    <p:sldLayoutId id="2147484341" r:id="rId644"/>
    <p:sldLayoutId id="2147484342" r:id="rId645"/>
    <p:sldLayoutId id="2147484343" r:id="rId646"/>
    <p:sldLayoutId id="2147484344" r:id="rId647"/>
    <p:sldLayoutId id="2147484345" r:id="rId648"/>
    <p:sldLayoutId id="2147484346" r:id="rId649"/>
    <p:sldLayoutId id="2147484347" r:id="rId650"/>
    <p:sldLayoutId id="2147484348" r:id="rId651"/>
    <p:sldLayoutId id="2147484349" r:id="rId652"/>
    <p:sldLayoutId id="2147484350" r:id="rId653"/>
    <p:sldLayoutId id="2147484351" r:id="rId654"/>
    <p:sldLayoutId id="2147484352" r:id="rId655"/>
    <p:sldLayoutId id="2147484353" r:id="rId656"/>
    <p:sldLayoutId id="2147484354" r:id="rId657"/>
    <p:sldLayoutId id="2147484355" r:id="rId658"/>
    <p:sldLayoutId id="2147484356" r:id="rId659"/>
    <p:sldLayoutId id="2147484357" r:id="rId660"/>
    <p:sldLayoutId id="2147484358" r:id="rId661"/>
    <p:sldLayoutId id="2147484359" r:id="rId662"/>
    <p:sldLayoutId id="2147484360" r:id="rId663"/>
    <p:sldLayoutId id="2147484361" r:id="rId664"/>
    <p:sldLayoutId id="2147484362" r:id="rId665"/>
    <p:sldLayoutId id="2147484363" r:id="rId666"/>
    <p:sldLayoutId id="2147484364" r:id="rId667"/>
    <p:sldLayoutId id="2147484365" r:id="rId668"/>
    <p:sldLayoutId id="2147484366" r:id="rId669"/>
    <p:sldLayoutId id="2147484367" r:id="rId670"/>
    <p:sldLayoutId id="2147484368" r:id="rId671"/>
    <p:sldLayoutId id="2147484369" r:id="rId672"/>
    <p:sldLayoutId id="2147484370" r:id="rId673"/>
    <p:sldLayoutId id="2147484371" r:id="rId674"/>
    <p:sldLayoutId id="2147484372" r:id="rId675"/>
    <p:sldLayoutId id="2147484373" r:id="rId676"/>
    <p:sldLayoutId id="2147484374" r:id="rId677"/>
    <p:sldLayoutId id="2147484375" r:id="rId678"/>
    <p:sldLayoutId id="2147484376" r:id="rId679"/>
    <p:sldLayoutId id="2147484377" r:id="rId680"/>
    <p:sldLayoutId id="2147484378" r:id="rId681"/>
    <p:sldLayoutId id="2147484379" r:id="rId682"/>
    <p:sldLayoutId id="2147484380" r:id="rId683"/>
    <p:sldLayoutId id="2147484381" r:id="rId684"/>
    <p:sldLayoutId id="2147484382" r:id="rId685"/>
    <p:sldLayoutId id="2147484383" r:id="rId686"/>
    <p:sldLayoutId id="2147484384" r:id="rId687"/>
    <p:sldLayoutId id="2147484385" r:id="rId688"/>
    <p:sldLayoutId id="2147484386" r:id="rId689"/>
    <p:sldLayoutId id="2147484387" r:id="rId690"/>
    <p:sldLayoutId id="2147484388" r:id="rId691"/>
    <p:sldLayoutId id="2147484389" r:id="rId692"/>
    <p:sldLayoutId id="2147484390" r:id="rId693"/>
    <p:sldLayoutId id="2147484391" r:id="rId694"/>
    <p:sldLayoutId id="2147484392" r:id="rId695"/>
    <p:sldLayoutId id="2147484393" r:id="rId696"/>
    <p:sldLayoutId id="2147484394" r:id="rId697"/>
    <p:sldLayoutId id="2147484395" r:id="rId698"/>
    <p:sldLayoutId id="2147484396" r:id="rId699"/>
    <p:sldLayoutId id="2147484397" r:id="rId700"/>
    <p:sldLayoutId id="2147484398" r:id="rId701"/>
    <p:sldLayoutId id="2147484399" r:id="rId702"/>
    <p:sldLayoutId id="2147484400" r:id="rId703"/>
    <p:sldLayoutId id="2147484401" r:id="rId704"/>
    <p:sldLayoutId id="2147484402" r:id="rId705"/>
    <p:sldLayoutId id="2147484403" r:id="rId706"/>
    <p:sldLayoutId id="2147484404" r:id="rId707"/>
    <p:sldLayoutId id="2147484405" r:id="rId708"/>
    <p:sldLayoutId id="2147484406" r:id="rId709"/>
    <p:sldLayoutId id="2147484407" r:id="rId710"/>
    <p:sldLayoutId id="2147484408" r:id="rId711"/>
    <p:sldLayoutId id="2147484409" r:id="rId712"/>
    <p:sldLayoutId id="2147484410" r:id="rId713"/>
    <p:sldLayoutId id="2147484411" r:id="rId714"/>
    <p:sldLayoutId id="2147484412" r:id="rId715"/>
    <p:sldLayoutId id="2147484413" r:id="rId716"/>
    <p:sldLayoutId id="2147484414" r:id="rId717"/>
    <p:sldLayoutId id="2147484415" r:id="rId718"/>
    <p:sldLayoutId id="2147484416" r:id="rId719"/>
    <p:sldLayoutId id="2147484417" r:id="rId720"/>
    <p:sldLayoutId id="2147484418" r:id="rId721"/>
    <p:sldLayoutId id="2147484419" r:id="rId722"/>
    <p:sldLayoutId id="2147484420" r:id="rId723"/>
    <p:sldLayoutId id="2147484421" r:id="rId724"/>
    <p:sldLayoutId id="2147484422" r:id="rId725"/>
    <p:sldLayoutId id="2147484423" r:id="rId726"/>
    <p:sldLayoutId id="2147484424" r:id="rId727"/>
    <p:sldLayoutId id="2147484425" r:id="rId728"/>
    <p:sldLayoutId id="2147484426" r:id="rId729"/>
    <p:sldLayoutId id="2147484427" r:id="rId730"/>
    <p:sldLayoutId id="2147484428" r:id="rId731"/>
    <p:sldLayoutId id="2147484429" r:id="rId732"/>
    <p:sldLayoutId id="2147484430" r:id="rId733"/>
    <p:sldLayoutId id="2147484431" r:id="rId734"/>
    <p:sldLayoutId id="2147484432" r:id="rId735"/>
    <p:sldLayoutId id="2147484433" r:id="rId736"/>
    <p:sldLayoutId id="2147484434" r:id="rId737"/>
    <p:sldLayoutId id="2147484435" r:id="rId738"/>
    <p:sldLayoutId id="2147484436" r:id="rId739"/>
    <p:sldLayoutId id="2147484437" r:id="rId740"/>
    <p:sldLayoutId id="2147484438" r:id="rId741"/>
    <p:sldLayoutId id="2147484439" r:id="rId742"/>
    <p:sldLayoutId id="2147484440" r:id="rId743"/>
    <p:sldLayoutId id="2147484441" r:id="rId744"/>
    <p:sldLayoutId id="2147484442" r:id="rId745"/>
    <p:sldLayoutId id="2147484443" r:id="rId746"/>
    <p:sldLayoutId id="2147484444" r:id="rId747"/>
    <p:sldLayoutId id="2147484445" r:id="rId748"/>
    <p:sldLayoutId id="2147484446" r:id="rId749"/>
    <p:sldLayoutId id="2147484447" r:id="rId750"/>
    <p:sldLayoutId id="2147484448" r:id="rId751"/>
    <p:sldLayoutId id="2147484449" r:id="rId752"/>
    <p:sldLayoutId id="2147484450" r:id="rId753"/>
    <p:sldLayoutId id="2147484451" r:id="rId754"/>
    <p:sldLayoutId id="2147484452" r:id="rId755"/>
    <p:sldLayoutId id="2147484453" r:id="rId756"/>
    <p:sldLayoutId id="2147484454" r:id="rId757"/>
    <p:sldLayoutId id="2147484455" r:id="rId758"/>
    <p:sldLayoutId id="2147484456" r:id="rId759"/>
    <p:sldLayoutId id="2147484457" r:id="rId760"/>
    <p:sldLayoutId id="2147484458" r:id="rId761"/>
    <p:sldLayoutId id="2147484459" r:id="rId762"/>
    <p:sldLayoutId id="2147484460" r:id="rId763"/>
    <p:sldLayoutId id="2147484461" r:id="rId764"/>
    <p:sldLayoutId id="2147484462" r:id="rId765"/>
    <p:sldLayoutId id="2147484463" r:id="rId766"/>
    <p:sldLayoutId id="2147484464" r:id="rId767"/>
    <p:sldLayoutId id="2147484465" r:id="rId768"/>
    <p:sldLayoutId id="2147484466" r:id="rId769"/>
    <p:sldLayoutId id="2147484467" r:id="rId770"/>
    <p:sldLayoutId id="2147484468" r:id="rId771"/>
    <p:sldLayoutId id="2147484469" r:id="rId772"/>
    <p:sldLayoutId id="2147484470" r:id="rId773"/>
    <p:sldLayoutId id="2147484471" r:id="rId774"/>
    <p:sldLayoutId id="2147484472" r:id="rId775"/>
    <p:sldLayoutId id="2147484473" r:id="rId776"/>
    <p:sldLayoutId id="2147484474" r:id="rId777"/>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43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D838988-15A6-4647-86D7-062E8698D868}" type="datetimeFigureOut">
              <a:rPr lang="en-US" smtClean="0">
                <a:solidFill>
                  <a:prstClr val="black">
                    <a:tint val="75000"/>
                  </a:prstClr>
                </a:solidFill>
              </a:rPr>
              <a:pPr>
                <a:defRPr/>
              </a:pPr>
              <a:t>9/27/2022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43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43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F1BDB4-6E33-4EB0-BC1A-E3E46395113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99511909"/>
      </p:ext>
    </p:extLst>
  </p:cSld>
  <p:clrMap bg1="lt1" tx1="dk1" bg2="lt2" tx2="dk2" accent1="accent1" accent2="accent2" accent3="accent3" accent4="accent4" accent5="accent5" accent6="accent6" hlink="hlink" folHlink="folHlink"/>
  <p:sldLayoutIdLst>
    <p:sldLayoutId id="2147484476" r:id="rId1"/>
    <p:sldLayoutId id="2147484477" r:id="rId2"/>
    <p:sldLayoutId id="2147484478" r:id="rId3"/>
    <p:sldLayoutId id="2147484479" r:id="rId4"/>
    <p:sldLayoutId id="2147484480" r:id="rId5"/>
    <p:sldLayoutId id="2147484481" r:id="rId6"/>
    <p:sldLayoutId id="2147484482" r:id="rId7"/>
    <p:sldLayoutId id="2147484483" r:id="rId8"/>
    <p:sldLayoutId id="2147484484" r:id="rId9"/>
    <p:sldLayoutId id="2147484485" r:id="rId10"/>
    <p:sldLayoutId id="2147484486" r:id="rId11"/>
    <p:sldLayoutId id="21474844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图片 1"/>
          <p:cNvPicPr>
            <a:picLocks noChangeAspect="1"/>
          </p:cNvPicPr>
          <p:nvPr userDrawn="1"/>
        </p:nvPicPr>
        <p:blipFill>
          <a:blip r:embed="rId290">
            <a:extLst>
              <a:ext uri="{28A0092B-C50C-407E-A947-70E740481C1C}">
                <a14:useLocalDpi xmlns:a14="http://schemas.microsoft.com/office/drawing/2010/main" val="0"/>
              </a:ext>
            </a:extLst>
          </a:blip>
          <a:srcRect l="1070" t="2602" r="449" b="513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图片 2"/>
          <p:cNvPicPr>
            <a:picLocks noChangeAspect="1"/>
          </p:cNvPicPr>
          <p:nvPr userDrawn="1"/>
        </p:nvPicPr>
        <p:blipFill>
          <a:blip r:embed="rId291">
            <a:extLst>
              <a:ext uri="{28A0092B-C50C-407E-A947-70E740481C1C}">
                <a14:useLocalDpi xmlns:a14="http://schemas.microsoft.com/office/drawing/2010/main" val="0"/>
              </a:ext>
            </a:extLst>
          </a:blip>
          <a:srcRect/>
          <a:stretch>
            <a:fillRect/>
          </a:stretch>
        </p:blipFill>
        <p:spPr bwMode="auto">
          <a:xfrm>
            <a:off x="6656785" y="468313"/>
            <a:ext cx="2643188"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郑柏林 - 小跳豆">
            <a:hlinkClick r:id="" action="ppaction://media"/>
          </p:cNvPr>
          <p:cNvPicPr>
            <a:picLocks noChangeAspect="1"/>
          </p:cNvPicPr>
          <p:nvPr userDrawn="1"/>
        </p:nvPicPr>
        <p:blipFill>
          <a:blip r:embed="rId292">
            <a:extLst>
              <a:ext uri="{28A0092B-C50C-407E-A947-70E740481C1C}">
                <a14:useLocalDpi xmlns:a14="http://schemas.microsoft.com/office/drawing/2010/main" val="0"/>
              </a:ext>
            </a:extLst>
          </a:blip>
          <a:srcRect/>
          <a:stretch>
            <a:fillRect/>
          </a:stretch>
        </p:blipFill>
        <p:spPr bwMode="auto">
          <a:xfrm>
            <a:off x="260800" y="5437269"/>
            <a:ext cx="46791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图片 4"/>
          <p:cNvPicPr>
            <a:picLocks noChangeAspect="1"/>
          </p:cNvPicPr>
          <p:nvPr userDrawn="1"/>
        </p:nvPicPr>
        <p:blipFill>
          <a:blip r:embed="rId293">
            <a:extLst>
              <a:ext uri="{28A0092B-C50C-407E-A947-70E740481C1C}">
                <a14:useLocalDpi xmlns:a14="http://schemas.microsoft.com/office/drawing/2010/main" val="0"/>
              </a:ext>
            </a:extLst>
          </a:blip>
          <a:srcRect/>
          <a:stretch>
            <a:fillRect/>
          </a:stretch>
        </p:blipFill>
        <p:spPr bwMode="auto">
          <a:xfrm>
            <a:off x="-623886" y="4227513"/>
            <a:ext cx="9959579"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图片 5"/>
          <p:cNvPicPr>
            <a:picLocks noChangeAspect="1"/>
          </p:cNvPicPr>
          <p:nvPr userDrawn="1"/>
        </p:nvPicPr>
        <p:blipFill>
          <a:blip r:embed="rId294">
            <a:extLst>
              <a:ext uri="{28A0092B-C50C-407E-A947-70E740481C1C}">
                <a14:useLocalDpi xmlns:a14="http://schemas.microsoft.com/office/drawing/2010/main" val="0"/>
              </a:ext>
            </a:extLst>
          </a:blip>
          <a:srcRect/>
          <a:stretch>
            <a:fillRect/>
          </a:stretch>
        </p:blipFill>
        <p:spPr bwMode="auto">
          <a:xfrm>
            <a:off x="-435769" y="5124522"/>
            <a:ext cx="98298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图片 22"/>
          <p:cNvPicPr>
            <a:picLocks noChangeAspect="1"/>
          </p:cNvPicPr>
          <p:nvPr userDrawn="1"/>
        </p:nvPicPr>
        <p:blipFill>
          <a:blip r:embed="rId295">
            <a:extLst>
              <a:ext uri="{28A0092B-C50C-407E-A947-70E740481C1C}">
                <a14:useLocalDpi xmlns:a14="http://schemas.microsoft.com/office/drawing/2010/main" val="0"/>
              </a:ext>
            </a:extLst>
          </a:blip>
          <a:srcRect b="57274"/>
          <a:stretch>
            <a:fillRect/>
          </a:stretch>
        </p:blipFill>
        <p:spPr bwMode="auto">
          <a:xfrm>
            <a:off x="-89297" y="6061146"/>
            <a:ext cx="9424988"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图片 23"/>
          <p:cNvPicPr>
            <a:picLocks noChangeAspect="1"/>
          </p:cNvPicPr>
          <p:nvPr userDrawn="1"/>
        </p:nvPicPr>
        <p:blipFill>
          <a:blip r:embed="rId296">
            <a:extLst>
              <a:ext uri="{28A0092B-C50C-407E-A947-70E740481C1C}">
                <a14:useLocalDpi xmlns:a14="http://schemas.microsoft.com/office/drawing/2010/main" val="0"/>
              </a:ext>
            </a:extLst>
          </a:blip>
          <a:srcRect/>
          <a:stretch>
            <a:fillRect/>
          </a:stretch>
        </p:blipFill>
        <p:spPr bwMode="auto">
          <a:xfrm rot="-5400000">
            <a:off x="1057671" y="-1318019"/>
            <a:ext cx="7145339" cy="9527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7046833"/>
      </p:ext>
    </p:extLst>
  </p:cSld>
  <p:clrMap bg1="lt1" tx1="dk1" bg2="lt2" tx2="dk2" accent1="accent1" accent2="accent2" accent3="accent3" accent4="accent4" accent5="accent5" accent6="accent6" hlink="hlink" folHlink="folHlink"/>
  <p:sldLayoutIdLst>
    <p:sldLayoutId id="2147484489" r:id="rId1"/>
    <p:sldLayoutId id="2147484490" r:id="rId2"/>
    <p:sldLayoutId id="2147484491" r:id="rId3"/>
    <p:sldLayoutId id="2147484492" r:id="rId4"/>
    <p:sldLayoutId id="2147484493" r:id="rId5"/>
    <p:sldLayoutId id="2147484494" r:id="rId6"/>
    <p:sldLayoutId id="2147484495" r:id="rId7"/>
    <p:sldLayoutId id="2147484496" r:id="rId8"/>
    <p:sldLayoutId id="2147484497" r:id="rId9"/>
    <p:sldLayoutId id="2147484498" r:id="rId10"/>
    <p:sldLayoutId id="2147484499" r:id="rId11"/>
    <p:sldLayoutId id="2147484500" r:id="rId12"/>
    <p:sldLayoutId id="2147484501" r:id="rId13"/>
    <p:sldLayoutId id="2147484502" r:id="rId14"/>
    <p:sldLayoutId id="2147484503" r:id="rId15"/>
    <p:sldLayoutId id="2147484504" r:id="rId16"/>
    <p:sldLayoutId id="2147484505" r:id="rId17"/>
    <p:sldLayoutId id="2147484506" r:id="rId18"/>
    <p:sldLayoutId id="2147484507" r:id="rId19"/>
    <p:sldLayoutId id="2147484508" r:id="rId20"/>
    <p:sldLayoutId id="2147484509" r:id="rId21"/>
    <p:sldLayoutId id="2147484510" r:id="rId22"/>
    <p:sldLayoutId id="2147484511" r:id="rId23"/>
    <p:sldLayoutId id="2147484512" r:id="rId24"/>
    <p:sldLayoutId id="2147484513" r:id="rId25"/>
    <p:sldLayoutId id="2147484514" r:id="rId26"/>
    <p:sldLayoutId id="2147484515" r:id="rId27"/>
    <p:sldLayoutId id="2147484516" r:id="rId28"/>
    <p:sldLayoutId id="2147484517" r:id="rId29"/>
    <p:sldLayoutId id="2147484518" r:id="rId30"/>
    <p:sldLayoutId id="2147484519" r:id="rId31"/>
    <p:sldLayoutId id="2147484520" r:id="rId32"/>
    <p:sldLayoutId id="2147484521" r:id="rId33"/>
    <p:sldLayoutId id="2147484522" r:id="rId34"/>
    <p:sldLayoutId id="2147484523" r:id="rId35"/>
    <p:sldLayoutId id="2147484524" r:id="rId36"/>
    <p:sldLayoutId id="2147484525" r:id="rId37"/>
    <p:sldLayoutId id="2147484526" r:id="rId38"/>
    <p:sldLayoutId id="2147484527" r:id="rId39"/>
    <p:sldLayoutId id="2147484528" r:id="rId40"/>
    <p:sldLayoutId id="2147484529" r:id="rId41"/>
    <p:sldLayoutId id="2147484530" r:id="rId42"/>
    <p:sldLayoutId id="2147484531" r:id="rId43"/>
    <p:sldLayoutId id="2147484532" r:id="rId44"/>
    <p:sldLayoutId id="2147484533" r:id="rId45"/>
    <p:sldLayoutId id="2147484534" r:id="rId46"/>
    <p:sldLayoutId id="2147484535" r:id="rId47"/>
    <p:sldLayoutId id="2147484536" r:id="rId48"/>
    <p:sldLayoutId id="2147484537" r:id="rId49"/>
    <p:sldLayoutId id="2147484538" r:id="rId50"/>
    <p:sldLayoutId id="2147484539" r:id="rId51"/>
    <p:sldLayoutId id="2147484540" r:id="rId52"/>
    <p:sldLayoutId id="2147484541" r:id="rId53"/>
    <p:sldLayoutId id="2147484542" r:id="rId54"/>
    <p:sldLayoutId id="2147484543" r:id="rId55"/>
    <p:sldLayoutId id="2147484544" r:id="rId56"/>
    <p:sldLayoutId id="2147484545" r:id="rId57"/>
    <p:sldLayoutId id="2147484546" r:id="rId58"/>
    <p:sldLayoutId id="2147484547" r:id="rId59"/>
    <p:sldLayoutId id="2147484548" r:id="rId60"/>
    <p:sldLayoutId id="2147484549" r:id="rId61"/>
    <p:sldLayoutId id="2147484550" r:id="rId62"/>
    <p:sldLayoutId id="2147484551" r:id="rId63"/>
    <p:sldLayoutId id="2147484552" r:id="rId64"/>
    <p:sldLayoutId id="2147484553" r:id="rId65"/>
    <p:sldLayoutId id="2147484554" r:id="rId66"/>
    <p:sldLayoutId id="2147484555" r:id="rId67"/>
    <p:sldLayoutId id="2147484556" r:id="rId68"/>
    <p:sldLayoutId id="2147484557" r:id="rId69"/>
    <p:sldLayoutId id="2147484558" r:id="rId70"/>
    <p:sldLayoutId id="2147484559" r:id="rId71"/>
    <p:sldLayoutId id="2147484560" r:id="rId72"/>
    <p:sldLayoutId id="2147484561" r:id="rId73"/>
    <p:sldLayoutId id="2147484562" r:id="rId74"/>
    <p:sldLayoutId id="2147484563" r:id="rId75"/>
    <p:sldLayoutId id="2147484564" r:id="rId76"/>
    <p:sldLayoutId id="2147484565" r:id="rId77"/>
    <p:sldLayoutId id="2147484566" r:id="rId78"/>
    <p:sldLayoutId id="2147484567" r:id="rId79"/>
    <p:sldLayoutId id="2147484568" r:id="rId80"/>
    <p:sldLayoutId id="2147484569" r:id="rId81"/>
    <p:sldLayoutId id="2147484570" r:id="rId82"/>
    <p:sldLayoutId id="2147484571" r:id="rId83"/>
    <p:sldLayoutId id="2147484572" r:id="rId84"/>
    <p:sldLayoutId id="2147484573" r:id="rId85"/>
    <p:sldLayoutId id="2147484574" r:id="rId86"/>
    <p:sldLayoutId id="2147484575" r:id="rId87"/>
    <p:sldLayoutId id="2147484576" r:id="rId88"/>
    <p:sldLayoutId id="2147484577" r:id="rId89"/>
    <p:sldLayoutId id="2147484578" r:id="rId90"/>
    <p:sldLayoutId id="2147484579" r:id="rId91"/>
    <p:sldLayoutId id="2147484580" r:id="rId92"/>
    <p:sldLayoutId id="2147484581" r:id="rId93"/>
    <p:sldLayoutId id="2147484582" r:id="rId94"/>
    <p:sldLayoutId id="2147484583" r:id="rId95"/>
    <p:sldLayoutId id="2147484584" r:id="rId96"/>
    <p:sldLayoutId id="2147484585" r:id="rId97"/>
    <p:sldLayoutId id="2147484586" r:id="rId98"/>
    <p:sldLayoutId id="2147484587" r:id="rId99"/>
    <p:sldLayoutId id="2147484588" r:id="rId100"/>
    <p:sldLayoutId id="2147484589" r:id="rId101"/>
    <p:sldLayoutId id="2147484590" r:id="rId102"/>
    <p:sldLayoutId id="2147484591" r:id="rId103"/>
    <p:sldLayoutId id="2147484592" r:id="rId104"/>
    <p:sldLayoutId id="2147484593" r:id="rId105"/>
    <p:sldLayoutId id="2147484594" r:id="rId106"/>
    <p:sldLayoutId id="2147484595" r:id="rId107"/>
    <p:sldLayoutId id="2147484596" r:id="rId108"/>
    <p:sldLayoutId id="2147484597" r:id="rId109"/>
    <p:sldLayoutId id="2147484598" r:id="rId110"/>
    <p:sldLayoutId id="2147484599" r:id="rId111"/>
    <p:sldLayoutId id="2147484600" r:id="rId112"/>
    <p:sldLayoutId id="2147484601" r:id="rId113"/>
    <p:sldLayoutId id="2147484602" r:id="rId114"/>
    <p:sldLayoutId id="2147484603" r:id="rId115"/>
    <p:sldLayoutId id="2147484604" r:id="rId116"/>
    <p:sldLayoutId id="2147484605" r:id="rId117"/>
    <p:sldLayoutId id="2147484606" r:id="rId118"/>
    <p:sldLayoutId id="2147484607" r:id="rId119"/>
    <p:sldLayoutId id="2147484608" r:id="rId120"/>
    <p:sldLayoutId id="2147484609" r:id="rId121"/>
    <p:sldLayoutId id="2147484610" r:id="rId122"/>
    <p:sldLayoutId id="2147484611" r:id="rId123"/>
    <p:sldLayoutId id="2147484612" r:id="rId124"/>
    <p:sldLayoutId id="2147484613" r:id="rId125"/>
    <p:sldLayoutId id="2147484614" r:id="rId126"/>
    <p:sldLayoutId id="2147484615" r:id="rId127"/>
    <p:sldLayoutId id="2147484616" r:id="rId128"/>
    <p:sldLayoutId id="2147484617" r:id="rId129"/>
    <p:sldLayoutId id="2147484618" r:id="rId130"/>
    <p:sldLayoutId id="2147484619" r:id="rId131"/>
    <p:sldLayoutId id="2147484620" r:id="rId132"/>
    <p:sldLayoutId id="2147484621" r:id="rId133"/>
    <p:sldLayoutId id="2147484622" r:id="rId134"/>
    <p:sldLayoutId id="2147484623" r:id="rId135"/>
    <p:sldLayoutId id="2147484624" r:id="rId136"/>
    <p:sldLayoutId id="2147484625" r:id="rId137"/>
    <p:sldLayoutId id="2147484626" r:id="rId138"/>
    <p:sldLayoutId id="2147484627" r:id="rId139"/>
    <p:sldLayoutId id="2147484628" r:id="rId140"/>
    <p:sldLayoutId id="2147484629" r:id="rId141"/>
    <p:sldLayoutId id="2147484630" r:id="rId142"/>
    <p:sldLayoutId id="2147484631" r:id="rId143"/>
    <p:sldLayoutId id="2147484632" r:id="rId144"/>
    <p:sldLayoutId id="2147484633" r:id="rId145"/>
    <p:sldLayoutId id="2147484634" r:id="rId146"/>
    <p:sldLayoutId id="2147484635" r:id="rId147"/>
    <p:sldLayoutId id="2147484636" r:id="rId148"/>
    <p:sldLayoutId id="2147484637" r:id="rId149"/>
    <p:sldLayoutId id="2147484638" r:id="rId150"/>
    <p:sldLayoutId id="2147484639" r:id="rId151"/>
    <p:sldLayoutId id="2147484640" r:id="rId152"/>
    <p:sldLayoutId id="2147484641" r:id="rId153"/>
    <p:sldLayoutId id="2147484642" r:id="rId154"/>
    <p:sldLayoutId id="2147484643" r:id="rId155"/>
    <p:sldLayoutId id="2147484644" r:id="rId156"/>
    <p:sldLayoutId id="2147484645" r:id="rId157"/>
    <p:sldLayoutId id="2147484646" r:id="rId158"/>
    <p:sldLayoutId id="2147484647" r:id="rId159"/>
    <p:sldLayoutId id="2147484648" r:id="rId160"/>
    <p:sldLayoutId id="2147484649" r:id="rId161"/>
    <p:sldLayoutId id="2147484650" r:id="rId162"/>
    <p:sldLayoutId id="2147484651" r:id="rId163"/>
    <p:sldLayoutId id="2147484652" r:id="rId164"/>
    <p:sldLayoutId id="2147484653" r:id="rId165"/>
    <p:sldLayoutId id="2147484654" r:id="rId166"/>
    <p:sldLayoutId id="2147484655" r:id="rId167"/>
    <p:sldLayoutId id="2147484656" r:id="rId168"/>
    <p:sldLayoutId id="2147484657" r:id="rId169"/>
    <p:sldLayoutId id="2147484658" r:id="rId170"/>
    <p:sldLayoutId id="2147484659" r:id="rId171"/>
    <p:sldLayoutId id="2147484660" r:id="rId172"/>
    <p:sldLayoutId id="2147484661" r:id="rId173"/>
    <p:sldLayoutId id="2147484662" r:id="rId174"/>
    <p:sldLayoutId id="2147484663" r:id="rId175"/>
    <p:sldLayoutId id="2147484664" r:id="rId176"/>
    <p:sldLayoutId id="2147484665" r:id="rId177"/>
    <p:sldLayoutId id="2147484666" r:id="rId178"/>
    <p:sldLayoutId id="2147484667" r:id="rId179"/>
    <p:sldLayoutId id="2147484668" r:id="rId180"/>
    <p:sldLayoutId id="2147484669" r:id="rId181"/>
    <p:sldLayoutId id="2147484670" r:id="rId182"/>
    <p:sldLayoutId id="2147484671" r:id="rId183"/>
    <p:sldLayoutId id="2147484672" r:id="rId184"/>
    <p:sldLayoutId id="2147484673" r:id="rId185"/>
    <p:sldLayoutId id="2147484674" r:id="rId186"/>
    <p:sldLayoutId id="2147484675" r:id="rId187"/>
    <p:sldLayoutId id="2147484676" r:id="rId188"/>
    <p:sldLayoutId id="2147484677" r:id="rId189"/>
    <p:sldLayoutId id="2147484678" r:id="rId190"/>
    <p:sldLayoutId id="2147484679" r:id="rId191"/>
    <p:sldLayoutId id="2147484680" r:id="rId192"/>
    <p:sldLayoutId id="2147484681" r:id="rId193"/>
    <p:sldLayoutId id="2147484682" r:id="rId194"/>
    <p:sldLayoutId id="2147484683" r:id="rId195"/>
    <p:sldLayoutId id="2147484684" r:id="rId196"/>
    <p:sldLayoutId id="2147484685" r:id="rId197"/>
    <p:sldLayoutId id="2147484686" r:id="rId198"/>
    <p:sldLayoutId id="2147484687" r:id="rId199"/>
    <p:sldLayoutId id="2147484688" r:id="rId200"/>
    <p:sldLayoutId id="2147484689" r:id="rId201"/>
    <p:sldLayoutId id="2147484690" r:id="rId202"/>
    <p:sldLayoutId id="2147484691" r:id="rId203"/>
    <p:sldLayoutId id="2147484692" r:id="rId204"/>
    <p:sldLayoutId id="2147484693" r:id="rId205"/>
    <p:sldLayoutId id="2147484694" r:id="rId206"/>
    <p:sldLayoutId id="2147484695" r:id="rId207"/>
    <p:sldLayoutId id="2147484696" r:id="rId208"/>
    <p:sldLayoutId id="2147484697" r:id="rId209"/>
    <p:sldLayoutId id="2147484698" r:id="rId210"/>
    <p:sldLayoutId id="2147484699" r:id="rId211"/>
    <p:sldLayoutId id="2147484700" r:id="rId212"/>
    <p:sldLayoutId id="2147484701" r:id="rId213"/>
    <p:sldLayoutId id="2147484702" r:id="rId214"/>
    <p:sldLayoutId id="2147484703" r:id="rId215"/>
    <p:sldLayoutId id="2147484704" r:id="rId216"/>
    <p:sldLayoutId id="2147484705" r:id="rId217"/>
    <p:sldLayoutId id="2147484706" r:id="rId218"/>
    <p:sldLayoutId id="2147484707" r:id="rId219"/>
    <p:sldLayoutId id="2147484708" r:id="rId220"/>
    <p:sldLayoutId id="2147484709" r:id="rId221"/>
    <p:sldLayoutId id="2147484710" r:id="rId222"/>
    <p:sldLayoutId id="2147484711" r:id="rId223"/>
    <p:sldLayoutId id="2147484712" r:id="rId224"/>
    <p:sldLayoutId id="2147484713" r:id="rId225"/>
    <p:sldLayoutId id="2147484714" r:id="rId226"/>
    <p:sldLayoutId id="2147484715" r:id="rId227"/>
    <p:sldLayoutId id="2147484716" r:id="rId228"/>
    <p:sldLayoutId id="2147484717" r:id="rId229"/>
    <p:sldLayoutId id="2147484718" r:id="rId230"/>
    <p:sldLayoutId id="2147484719" r:id="rId231"/>
    <p:sldLayoutId id="2147484720" r:id="rId232"/>
    <p:sldLayoutId id="2147484721" r:id="rId233"/>
    <p:sldLayoutId id="2147484722" r:id="rId234"/>
    <p:sldLayoutId id="2147484723" r:id="rId235"/>
    <p:sldLayoutId id="2147484724" r:id="rId236"/>
    <p:sldLayoutId id="2147484725" r:id="rId237"/>
    <p:sldLayoutId id="2147484726" r:id="rId238"/>
    <p:sldLayoutId id="2147484727" r:id="rId239"/>
    <p:sldLayoutId id="2147484728" r:id="rId240"/>
    <p:sldLayoutId id="2147484729" r:id="rId241"/>
    <p:sldLayoutId id="2147484730" r:id="rId242"/>
    <p:sldLayoutId id="2147484731" r:id="rId243"/>
    <p:sldLayoutId id="2147484732" r:id="rId244"/>
    <p:sldLayoutId id="2147484733" r:id="rId245"/>
    <p:sldLayoutId id="2147484734" r:id="rId246"/>
    <p:sldLayoutId id="2147484735" r:id="rId247"/>
    <p:sldLayoutId id="2147484736" r:id="rId248"/>
    <p:sldLayoutId id="2147484737" r:id="rId249"/>
    <p:sldLayoutId id="2147484738" r:id="rId250"/>
    <p:sldLayoutId id="2147484739" r:id="rId251"/>
    <p:sldLayoutId id="2147484740" r:id="rId252"/>
    <p:sldLayoutId id="2147484741" r:id="rId253"/>
    <p:sldLayoutId id="2147484742" r:id="rId254"/>
    <p:sldLayoutId id="2147484743" r:id="rId255"/>
    <p:sldLayoutId id="2147484744" r:id="rId256"/>
    <p:sldLayoutId id="2147484745" r:id="rId257"/>
    <p:sldLayoutId id="2147484746" r:id="rId258"/>
    <p:sldLayoutId id="2147484747" r:id="rId259"/>
    <p:sldLayoutId id="2147484748" r:id="rId260"/>
    <p:sldLayoutId id="2147484749" r:id="rId261"/>
    <p:sldLayoutId id="2147484750" r:id="rId262"/>
    <p:sldLayoutId id="2147484751" r:id="rId263"/>
    <p:sldLayoutId id="2147484752" r:id="rId264"/>
    <p:sldLayoutId id="2147484753" r:id="rId265"/>
    <p:sldLayoutId id="2147484754" r:id="rId266"/>
    <p:sldLayoutId id="2147484755" r:id="rId267"/>
    <p:sldLayoutId id="2147484756" r:id="rId268"/>
    <p:sldLayoutId id="2147484757" r:id="rId269"/>
    <p:sldLayoutId id="2147484758" r:id="rId270"/>
    <p:sldLayoutId id="2147484759" r:id="rId271"/>
    <p:sldLayoutId id="2147484760" r:id="rId272"/>
    <p:sldLayoutId id="2147484761" r:id="rId273"/>
    <p:sldLayoutId id="2147484762" r:id="rId274"/>
    <p:sldLayoutId id="2147484763" r:id="rId275"/>
    <p:sldLayoutId id="2147484764" r:id="rId276"/>
    <p:sldLayoutId id="2147484765" r:id="rId277"/>
    <p:sldLayoutId id="2147484766" r:id="rId278"/>
    <p:sldLayoutId id="2147484767" r:id="rId279"/>
    <p:sldLayoutId id="2147484768" r:id="rId280"/>
    <p:sldLayoutId id="2147484769" r:id="rId281"/>
    <p:sldLayoutId id="2147484770" r:id="rId282"/>
    <p:sldLayoutId id="2147484771" r:id="rId283"/>
    <p:sldLayoutId id="2147484772" r:id="rId284"/>
    <p:sldLayoutId id="2147484773" r:id="rId285"/>
    <p:sldLayoutId id="2147484774" r:id="rId286"/>
    <p:sldLayoutId id="2147484775" r:id="rId287"/>
    <p:sldLayoutId id="2147484776" r:id="rId288"/>
  </p:sldLayoutIdLst>
  <p:timing>
    <p:tnLst>
      <p:par>
        <p:cTn id="1" dur="indefinite" restart="never" nodeType="tmRoot"/>
      </p:par>
    </p:tnLst>
  </p:timing>
  <p:hf hdr="0" ftr="0" dt="0"/>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Lato Regular" pitchFamily="34" charset="0"/>
        </a:defRPr>
      </a:lvl2pPr>
      <a:lvl3pPr algn="l" defTabSz="912813" rtl="0" fontAlgn="base">
        <a:lnSpc>
          <a:spcPct val="90000"/>
        </a:lnSpc>
        <a:spcBef>
          <a:spcPct val="0"/>
        </a:spcBef>
        <a:spcAft>
          <a:spcPct val="0"/>
        </a:spcAft>
        <a:defRPr sz="4400">
          <a:solidFill>
            <a:schemeClr val="tx1"/>
          </a:solidFill>
          <a:latin typeface="Lato Regular" pitchFamily="34" charset="0"/>
        </a:defRPr>
      </a:lvl3pPr>
      <a:lvl4pPr algn="l" defTabSz="912813" rtl="0" fontAlgn="base">
        <a:lnSpc>
          <a:spcPct val="90000"/>
        </a:lnSpc>
        <a:spcBef>
          <a:spcPct val="0"/>
        </a:spcBef>
        <a:spcAft>
          <a:spcPct val="0"/>
        </a:spcAft>
        <a:defRPr sz="4400">
          <a:solidFill>
            <a:schemeClr val="tx1"/>
          </a:solidFill>
          <a:latin typeface="Lato Regular" pitchFamily="34" charset="0"/>
        </a:defRPr>
      </a:lvl4pPr>
      <a:lvl5pPr algn="l" defTabSz="912813" rtl="0" fontAlgn="base">
        <a:lnSpc>
          <a:spcPct val="90000"/>
        </a:lnSpc>
        <a:spcBef>
          <a:spcPct val="0"/>
        </a:spcBef>
        <a:spcAft>
          <a:spcPct val="0"/>
        </a:spcAft>
        <a:defRPr sz="4400">
          <a:solidFill>
            <a:schemeClr val="tx1"/>
          </a:solidFill>
          <a:latin typeface="Lato Regular" pitchFamily="34" charset="0"/>
        </a:defRPr>
      </a:lvl5pPr>
      <a:lvl6pPr marL="457200" algn="l" defTabSz="912813" rtl="0" fontAlgn="base">
        <a:lnSpc>
          <a:spcPct val="90000"/>
        </a:lnSpc>
        <a:spcBef>
          <a:spcPct val="0"/>
        </a:spcBef>
        <a:spcAft>
          <a:spcPct val="0"/>
        </a:spcAft>
        <a:defRPr sz="4400">
          <a:solidFill>
            <a:schemeClr val="tx1"/>
          </a:solidFill>
          <a:latin typeface="Lato Regular" pitchFamily="34" charset="0"/>
        </a:defRPr>
      </a:lvl6pPr>
      <a:lvl7pPr marL="914400" algn="l" defTabSz="912813" rtl="0" fontAlgn="base">
        <a:lnSpc>
          <a:spcPct val="90000"/>
        </a:lnSpc>
        <a:spcBef>
          <a:spcPct val="0"/>
        </a:spcBef>
        <a:spcAft>
          <a:spcPct val="0"/>
        </a:spcAft>
        <a:defRPr sz="4400">
          <a:solidFill>
            <a:schemeClr val="tx1"/>
          </a:solidFill>
          <a:latin typeface="Lato Regular" pitchFamily="34" charset="0"/>
        </a:defRPr>
      </a:lvl7pPr>
      <a:lvl8pPr marL="1371600" algn="l" defTabSz="912813" rtl="0" fontAlgn="base">
        <a:lnSpc>
          <a:spcPct val="90000"/>
        </a:lnSpc>
        <a:spcBef>
          <a:spcPct val="0"/>
        </a:spcBef>
        <a:spcAft>
          <a:spcPct val="0"/>
        </a:spcAft>
        <a:defRPr sz="4400">
          <a:solidFill>
            <a:schemeClr val="tx1"/>
          </a:solidFill>
          <a:latin typeface="Lato Regular" pitchFamily="34" charset="0"/>
        </a:defRPr>
      </a:lvl8pPr>
      <a:lvl9pPr marL="1828800" algn="l" defTabSz="912813" rtl="0" fontAlgn="base">
        <a:lnSpc>
          <a:spcPct val="90000"/>
        </a:lnSpc>
        <a:spcBef>
          <a:spcPct val="0"/>
        </a:spcBef>
        <a:spcAft>
          <a:spcPct val="0"/>
        </a:spcAft>
        <a:defRPr sz="4400">
          <a:solidFill>
            <a:schemeClr val="tx1"/>
          </a:solidFill>
          <a:latin typeface="Lato Regular" pitchFamily="34" charset="0"/>
        </a:defRPr>
      </a:lvl9pPr>
    </p:titleStyle>
    <p:bodyStyle>
      <a:lvl1pPr marL="227013" indent="-227013" algn="l" defTabSz="912813"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 xmlns:a16="http://schemas.microsoft.com/office/drawing/2014/main" id="{D0DF8AB3-2DD9-4CA7-95AE-3F60014DC590}"/>
              </a:ext>
            </a:extLst>
          </p:cNvPr>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 xmlns:a16="http://schemas.microsoft.com/office/drawing/2014/main" id="{98963DDA-5A02-4C5C-90AA-3C2D89B8516E}"/>
              </a:ext>
            </a:extLst>
          </p:cNvPr>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F369038F-D7BC-45C5-9FE6-46922B6759A6}"/>
              </a:ext>
            </a:extLst>
          </p:cNvPr>
          <p:cNvSpPr>
            <a:spLocks noGrp="1"/>
          </p:cNvSpPr>
          <p:nvPr>
            <p:ph type="dt" sz="half" idx="2"/>
          </p:nvPr>
        </p:nvSpPr>
        <p:spPr>
          <a:xfrm>
            <a:off x="457200" y="6356422"/>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endParaRPr lang="en-US"/>
          </a:p>
        </p:txBody>
      </p:sp>
      <p:sp>
        <p:nvSpPr>
          <p:cNvPr id="5" name="Footer Placeholder 4">
            <a:extLst>
              <a:ext uri="{FF2B5EF4-FFF2-40B4-BE49-F238E27FC236}">
                <a16:creationId xmlns="" xmlns:a16="http://schemas.microsoft.com/office/drawing/2014/main" id="{1E362686-067F-490A-A0DC-A667DAEA8400}"/>
              </a:ext>
            </a:extLst>
          </p:cNvPr>
          <p:cNvSpPr>
            <a:spLocks noGrp="1"/>
          </p:cNvSpPr>
          <p:nvPr>
            <p:ph type="ftr" sz="quarter" idx="3"/>
          </p:nvPr>
        </p:nvSpPr>
        <p:spPr>
          <a:xfrm>
            <a:off x="3124200" y="6356422"/>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a:defRPr/>
            </a:pPr>
            <a:endParaRPr lang="en-US"/>
          </a:p>
        </p:txBody>
      </p:sp>
      <p:sp>
        <p:nvSpPr>
          <p:cNvPr id="6" name="Slide Number Placeholder 5">
            <a:extLst>
              <a:ext uri="{FF2B5EF4-FFF2-40B4-BE49-F238E27FC236}">
                <a16:creationId xmlns="" xmlns:a16="http://schemas.microsoft.com/office/drawing/2014/main" id="{BC67A6AE-F192-41A1-8EDA-461BBC8C8650}"/>
              </a:ext>
            </a:extLst>
          </p:cNvPr>
          <p:cNvSpPr>
            <a:spLocks noGrp="1"/>
          </p:cNvSpPr>
          <p:nvPr>
            <p:ph type="sldNum" sz="quarter" idx="4"/>
          </p:nvPr>
        </p:nvSpPr>
        <p:spPr>
          <a:xfrm>
            <a:off x="6553200" y="635642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77815119-63A2-4A23-8B93-327EAA4324DF}" type="slidenum">
              <a:rPr lang="en-US" altLang="en-US"/>
              <a:pPr/>
              <a:t>‹#›</a:t>
            </a:fld>
            <a:endParaRPr lang="en-US" altLang="en-US"/>
          </a:p>
        </p:txBody>
      </p:sp>
    </p:spTree>
    <p:extLst>
      <p:ext uri="{BB962C8B-B14F-4D97-AF65-F5344CB8AC3E}">
        <p14:creationId xmlns:p14="http://schemas.microsoft.com/office/powerpoint/2010/main" val="1316958139"/>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 id="2147484789"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41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D838988-15A6-4647-86D7-062E8698D868}" type="datetimeFigureOut">
              <a:rPr lang="en-US" smtClean="0">
                <a:solidFill>
                  <a:prstClr val="black">
                    <a:tint val="75000"/>
                  </a:prstClr>
                </a:solidFill>
              </a:rPr>
              <a:pPr>
                <a:defRPr/>
              </a:pPr>
              <a:t>9/27/2022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41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41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F1BDB4-6E33-4EB0-BC1A-E3E46395113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20623975"/>
      </p:ext>
    </p:extLst>
  </p:cSld>
  <p:clrMap bg1="lt1" tx1="dk1" bg2="lt2" tx2="dk2" accent1="accent1" accent2="accent2" accent3="accent3" accent4="accent4" accent5="accent5" accent6="accent6" hlink="hlink" folHlink="folHlink"/>
  <p:sldLayoutIdLst>
    <p:sldLayoutId id="2147484791" r:id="rId1"/>
    <p:sldLayoutId id="2147484792" r:id="rId2"/>
    <p:sldLayoutId id="2147484793" r:id="rId3"/>
    <p:sldLayoutId id="2147484794" r:id="rId4"/>
    <p:sldLayoutId id="2147484795" r:id="rId5"/>
    <p:sldLayoutId id="2147484796" r:id="rId6"/>
    <p:sldLayoutId id="2147484797" r:id="rId7"/>
    <p:sldLayoutId id="2147484798" r:id="rId8"/>
    <p:sldLayoutId id="2147484799" r:id="rId9"/>
    <p:sldLayoutId id="2147484800" r:id="rId10"/>
    <p:sldLayoutId id="2147484801" r:id="rId11"/>
    <p:sldLayoutId id="214748480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9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D838988-15A6-4647-86D7-062E8698D868}" type="datetimeFigureOut">
              <a:rPr lang="en-US" smtClean="0">
                <a:solidFill>
                  <a:prstClr val="black">
                    <a:tint val="75000"/>
                  </a:prstClr>
                </a:solidFill>
              </a:rPr>
              <a:pPr>
                <a:defRPr/>
              </a:pPr>
              <a:t>9/27/2022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9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9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F1BDB4-6E33-4EB0-BC1A-E3E46395113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24684651"/>
      </p:ext>
    </p:extLst>
  </p:cSld>
  <p:clrMap bg1="lt1" tx1="dk1" bg2="lt2" tx2="dk2" accent1="accent1" accent2="accent2" accent3="accent3" accent4="accent4" accent5="accent5" accent6="accent6" hlink="hlink" folHlink="folHlink"/>
  <p:sldLayoutIdLst>
    <p:sldLayoutId id="2147484816" r:id="rId1"/>
    <p:sldLayoutId id="2147484817" r:id="rId2"/>
    <p:sldLayoutId id="2147484818" r:id="rId3"/>
    <p:sldLayoutId id="2147484819" r:id="rId4"/>
    <p:sldLayoutId id="2147484820" r:id="rId5"/>
    <p:sldLayoutId id="2147484821" r:id="rId6"/>
    <p:sldLayoutId id="2147484822" r:id="rId7"/>
    <p:sldLayoutId id="2147484823" r:id="rId8"/>
    <p:sldLayoutId id="2147484824" r:id="rId9"/>
    <p:sldLayoutId id="2147484825" r:id="rId10"/>
    <p:sldLayoutId id="2147484826" r:id="rId11"/>
    <p:sldLayoutId id="214748482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D5EA7F4F-5431-4BAE-AFDB-2E2EA54A90C4}"/>
              </a:ext>
            </a:extLst>
          </p:cNvPr>
          <p:cNvSpPr>
            <a:spLocks noGrp="1" noChangeArrowheads="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xmlns="" id="{AABAC0F5-EBCF-4124-A1FF-C23390B09782}"/>
              </a:ext>
            </a:extLst>
          </p:cNvPr>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xmlns="" id="{9AC9923D-EDCB-48E4-BDA3-6435CDDDED05}"/>
              </a:ext>
            </a:extLst>
          </p:cNvPr>
          <p:cNvSpPr>
            <a:spLocks noGrp="1" noChangeArrowheads="1"/>
          </p:cNvSpPr>
          <p:nvPr>
            <p:ph type="dt" sz="half" idx="2"/>
          </p:nvPr>
        </p:nvSpPr>
        <p:spPr bwMode="auto">
          <a:xfrm>
            <a:off x="457200" y="6245243"/>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endParaRPr lang="en-US">
              <a:solidFill>
                <a:srgbClr val="000000"/>
              </a:solidFill>
            </a:endParaRPr>
          </a:p>
        </p:txBody>
      </p:sp>
      <p:sp>
        <p:nvSpPr>
          <p:cNvPr id="1029" name="Rectangle 5">
            <a:extLst>
              <a:ext uri="{FF2B5EF4-FFF2-40B4-BE49-F238E27FC236}">
                <a16:creationId xmlns:a16="http://schemas.microsoft.com/office/drawing/2014/main" xmlns="" id="{EA1B207A-BEE9-4D68-9C4A-059EA8E248B8}"/>
              </a:ext>
            </a:extLst>
          </p:cNvPr>
          <p:cNvSpPr>
            <a:spLocks noGrp="1" noChangeArrowheads="1"/>
          </p:cNvSpPr>
          <p:nvPr>
            <p:ph type="ftr" sz="quarter" idx="3"/>
          </p:nvPr>
        </p:nvSpPr>
        <p:spPr bwMode="auto">
          <a:xfrm>
            <a:off x="3124200" y="6245243"/>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en-US">
              <a:solidFill>
                <a:srgbClr val="000000"/>
              </a:solidFill>
            </a:endParaRPr>
          </a:p>
        </p:txBody>
      </p:sp>
      <p:sp>
        <p:nvSpPr>
          <p:cNvPr id="1030" name="Rectangle 6">
            <a:extLst>
              <a:ext uri="{FF2B5EF4-FFF2-40B4-BE49-F238E27FC236}">
                <a16:creationId xmlns:a16="http://schemas.microsoft.com/office/drawing/2014/main" xmlns="" id="{9073B236-F336-474C-8D91-918B4ED4431A}"/>
              </a:ext>
            </a:extLst>
          </p:cNvPr>
          <p:cNvSpPr>
            <a:spLocks noGrp="1" noChangeArrowheads="1"/>
          </p:cNvSpPr>
          <p:nvPr>
            <p:ph type="sldNum" sz="quarter" idx="4"/>
          </p:nvPr>
        </p:nvSpPr>
        <p:spPr bwMode="auto">
          <a:xfrm>
            <a:off x="6553200" y="6245243"/>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216DA600-6AAB-445B-A075-A7DE036BC5A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79212752"/>
      </p:ext>
    </p:extLst>
  </p:cSld>
  <p:clrMap bg1="lt1" tx1="dk1" bg2="lt2" tx2="dk2" accent1="accent1" accent2="accent2" accent3="accent3" accent4="accent4" accent5="accent5" accent6="accent6" hlink="hlink" folHlink="folHlink"/>
  <p:sldLayoutIdLst>
    <p:sldLayoutId id="2147484829" r:id="rId1"/>
    <p:sldLayoutId id="2147484830" r:id="rId2"/>
    <p:sldLayoutId id="2147484831" r:id="rId3"/>
    <p:sldLayoutId id="2147484832" r:id="rId4"/>
    <p:sldLayoutId id="2147484833" r:id="rId5"/>
    <p:sldLayoutId id="2147484834" r:id="rId6"/>
    <p:sldLayoutId id="2147484835" r:id="rId7"/>
    <p:sldLayoutId id="2147484836" r:id="rId8"/>
    <p:sldLayoutId id="2147484837" r:id="rId9"/>
    <p:sldLayoutId id="2147484838" r:id="rId10"/>
    <p:sldLayoutId id="2147484839" r:id="rId11"/>
    <p:sldLayoutId id="214748484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02.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006.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0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006.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80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1112.xml"/><Relationship Id="rId1" Type="http://schemas.openxmlformats.org/officeDocument/2006/relationships/video" Target="file:///D:\136.avi" TargetMode="Externa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006.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0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0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112.xml"/><Relationship Id="rId5" Type="http://schemas.openxmlformats.org/officeDocument/2006/relationships/image" Target="../media/image37.jpeg"/><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14.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1126.xml"/><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1126.xm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36.xml"/></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1126.xml"/><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36.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06.xml"/></Relationships>
</file>

<file path=ppt/slides/_rels/slide36.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jpeg"/><Relationship Id="rId1" Type="http://schemas.openxmlformats.org/officeDocument/2006/relationships/slideLayout" Target="../slideLayouts/slideLayout116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50.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126.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1138.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1138.xml"/><Relationship Id="rId4" Type="http://schemas.openxmlformats.org/officeDocument/2006/relationships/image" Target="../media/image46.jpe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138.xml"/><Relationship Id="rId5" Type="http://schemas.openxmlformats.org/officeDocument/2006/relationships/image" Target="../media/image50.pn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2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36.xml"/></Relationships>
</file>

<file path=ppt/slides/_rels/slide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52.png"/><Relationship Id="rId5" Type="http://schemas.microsoft.com/office/2007/relationships/media" Target="../media/media4.mp3"/><Relationship Id="rId10" Type="http://schemas.openxmlformats.org/officeDocument/2006/relationships/image" Target="../media/image51.png"/><Relationship Id="rId4" Type="http://schemas.openxmlformats.org/officeDocument/2006/relationships/audio" Target="../media/media3.mp3"/><Relationship Id="rId9" Type="http://schemas.openxmlformats.org/officeDocument/2006/relationships/slideLayout" Target="../slideLayouts/slideLayout1161.xml"/></Relationships>
</file>

<file path=ppt/slides/_rels/slide46.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52.png"/><Relationship Id="rId5" Type="http://schemas.microsoft.com/office/2007/relationships/media" Target="../media/media4.mp3"/><Relationship Id="rId10" Type="http://schemas.openxmlformats.org/officeDocument/2006/relationships/image" Target="../media/image51.png"/><Relationship Id="rId4" Type="http://schemas.openxmlformats.org/officeDocument/2006/relationships/audio" Target="../media/media3.mp3"/><Relationship Id="rId9" Type="http://schemas.openxmlformats.org/officeDocument/2006/relationships/slideLayout" Target="../slideLayouts/slideLayout1161.xml"/></Relationships>
</file>

<file path=ppt/slides/_rels/slide47.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52.png"/><Relationship Id="rId5" Type="http://schemas.microsoft.com/office/2007/relationships/media" Target="../media/media4.mp3"/><Relationship Id="rId10" Type="http://schemas.openxmlformats.org/officeDocument/2006/relationships/image" Target="../media/image51.png"/><Relationship Id="rId4" Type="http://schemas.openxmlformats.org/officeDocument/2006/relationships/audio" Target="../media/media3.mp3"/><Relationship Id="rId9" Type="http://schemas.openxmlformats.org/officeDocument/2006/relationships/slideLayout" Target="../slideLayouts/slideLayout1161.xml"/></Relationships>
</file>

<file path=ppt/slides/_rels/slide48.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52.png"/><Relationship Id="rId5" Type="http://schemas.microsoft.com/office/2007/relationships/media" Target="../media/media4.mp3"/><Relationship Id="rId10" Type="http://schemas.openxmlformats.org/officeDocument/2006/relationships/image" Target="../media/image51.png"/><Relationship Id="rId4" Type="http://schemas.openxmlformats.org/officeDocument/2006/relationships/audio" Target="../media/media3.mp3"/><Relationship Id="rId9" Type="http://schemas.openxmlformats.org/officeDocument/2006/relationships/slideLayout" Target="../slideLayouts/slideLayout1161.xml"/></Relationships>
</file>

<file path=ppt/slides/_rels/slide49.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52.png"/><Relationship Id="rId5" Type="http://schemas.microsoft.com/office/2007/relationships/media" Target="../media/media4.mp3"/><Relationship Id="rId10" Type="http://schemas.openxmlformats.org/officeDocument/2006/relationships/image" Target="../media/image51.png"/><Relationship Id="rId4" Type="http://schemas.openxmlformats.org/officeDocument/2006/relationships/audio" Target="../media/media3.mp3"/><Relationship Id="rId9" Type="http://schemas.openxmlformats.org/officeDocument/2006/relationships/slideLayout" Target="../slideLayouts/slideLayout1161.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42874" y="99"/>
            <a:ext cx="9286875" cy="9286875"/>
          </a:xfrm>
          <a:prstGeom prst="rect">
            <a:avLst/>
          </a:prstGeom>
        </p:spPr>
      </p:pic>
      <p:sp>
        <p:nvSpPr>
          <p:cNvPr id="8" name="TextBox 7"/>
          <p:cNvSpPr txBox="1"/>
          <p:nvPr/>
        </p:nvSpPr>
        <p:spPr>
          <a:xfrm>
            <a:off x="39" y="1273628"/>
            <a:ext cx="9143999" cy="2000548"/>
          </a:xfrm>
          <a:prstGeom prst="rect">
            <a:avLst/>
          </a:prstGeom>
          <a:noFill/>
        </p:spPr>
        <p:txBody>
          <a:bodyPr wrap="square" rtlCol="0">
            <a:spAutoFit/>
          </a:bodyPr>
          <a:lstStyle/>
          <a:p>
            <a:pPr>
              <a:defRPr/>
            </a:pPr>
            <a:r>
              <a:rPr lang="vi-VN" sz="4400" b="1" dirty="0">
                <a:solidFill>
                  <a:srgbClr val="FF0000"/>
                </a:solidFill>
                <a:latin typeface="Times New Roman"/>
                <a:cs typeface="Times New Roman" panose="02020603050405020304" pitchFamily="18" charset="0"/>
              </a:rPr>
              <a:t>B</a:t>
            </a:r>
            <a:r>
              <a:rPr lang="en-US" sz="4400" b="1">
                <a:solidFill>
                  <a:srgbClr val="FF0000"/>
                </a:solidFill>
                <a:latin typeface="Calibri Light"/>
                <a:cs typeface="Times New Roman" panose="02020603050405020304" pitchFamily="18" charset="0"/>
              </a:rPr>
              <a:t>ÀI</a:t>
            </a:r>
            <a:r>
              <a:rPr lang="vi-VN" sz="4400" b="1">
                <a:solidFill>
                  <a:srgbClr val="FF0000"/>
                </a:solidFill>
                <a:latin typeface="Times New Roman"/>
                <a:cs typeface="Times New Roman" panose="02020603050405020304" pitchFamily="18" charset="0"/>
              </a:rPr>
              <a:t> </a:t>
            </a:r>
            <a:r>
              <a:rPr lang="en-US" sz="4400" b="1" smtClean="0">
                <a:solidFill>
                  <a:srgbClr val="FF0000"/>
                </a:solidFill>
                <a:latin typeface="Calibri Light"/>
              </a:rPr>
              <a:t>9</a:t>
            </a:r>
            <a:r>
              <a:rPr lang="vi-VN" sz="4400" b="1">
                <a:solidFill>
                  <a:srgbClr val="FF0000"/>
                </a:solidFill>
                <a:latin typeface="Times New Roman"/>
              </a:rPr>
              <a:t>. CẤU TẠO CỦA TRÁI ĐẤT</a:t>
            </a:r>
            <a:r>
              <a:rPr lang="vi-VN" sz="4400" b="1" smtClean="0">
                <a:solidFill>
                  <a:srgbClr val="FF0000"/>
                </a:solidFill>
                <a:latin typeface="Times New Roman"/>
              </a:rPr>
              <a:t>.</a:t>
            </a:r>
            <a:endParaRPr lang="en-US" sz="4400" b="1" smtClean="0">
              <a:solidFill>
                <a:srgbClr val="FF0000"/>
              </a:solidFill>
              <a:latin typeface="Calibri Light"/>
              <a:cs typeface="Times New Roman" panose="02020603050405020304" pitchFamily="18" charset="0"/>
            </a:endParaRPr>
          </a:p>
          <a:p>
            <a:pPr algn="ctr">
              <a:defRPr/>
            </a:pPr>
            <a:r>
              <a:rPr lang="en-US" sz="4400" b="1" smtClean="0">
                <a:solidFill>
                  <a:srgbClr val="FF0000"/>
                </a:solidFill>
                <a:latin typeface="Calibri Light"/>
                <a:ea typeface="Times New Roman" panose="02020603050405020304" pitchFamily="18" charset="0"/>
                <a:cs typeface="Times New Roman" panose="02020603050405020304" pitchFamily="18" charset="0"/>
              </a:rPr>
              <a:t>NÚI </a:t>
            </a:r>
            <a:r>
              <a:rPr lang="en-US" sz="4400" b="1" dirty="0">
                <a:solidFill>
                  <a:srgbClr val="FF0000"/>
                </a:solidFill>
                <a:latin typeface="Calibri Light"/>
                <a:ea typeface="Times New Roman" panose="02020603050405020304" pitchFamily="18" charset="0"/>
                <a:cs typeface="Times New Roman" panose="02020603050405020304" pitchFamily="18" charset="0"/>
              </a:rPr>
              <a:t>LỬA VÀ ĐỘNG ĐẤT</a:t>
            </a:r>
            <a:endParaRPr lang="en-US" sz="4400" dirty="0">
              <a:solidFill>
                <a:srgbClr val="FF0000"/>
              </a:solidFill>
              <a:latin typeface="Calibri Light"/>
              <a:ea typeface="Calibri" panose="020F0502020204030204" pitchFamily="34" charset="0"/>
              <a:cs typeface="Times New Roman" panose="02020603050405020304" pitchFamily="18" charset="0"/>
            </a:endParaRPr>
          </a:p>
          <a:p>
            <a:pPr algn="ctr">
              <a:defRPr/>
            </a:pPr>
            <a:endParaRPr lang="vi-VN" sz="3600" b="1"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22883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ình ảnh Trái đất Phẳng Xác định Vị Trí Biểu Tượng Versicolor, Vị Trí Biểu  Tượng, Biểu Tượng Trái đất, Biểu Tượng Màu Vector và PNG với nền trong suốt  để tải"/>
          <p:cNvSpPr>
            <a:spLocks noChangeAspect="1" noChangeArrowheads="1"/>
          </p:cNvSpPr>
          <p:nvPr/>
        </p:nvSpPr>
        <p:spPr bwMode="auto">
          <a:xfrm>
            <a:off x="116681" y="-144461"/>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vi-VN">
              <a:solidFill>
                <a:prstClr val="black"/>
              </a:solidFill>
            </a:endParaRP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5288158" y="1844824"/>
            <a:ext cx="3860780" cy="4824536"/>
          </a:xfrm>
          <a:prstGeom prst="rect">
            <a:avLst/>
          </a:prstGeom>
          <a:noFill/>
        </p:spPr>
      </p:pic>
      <p:sp>
        <p:nvSpPr>
          <p:cNvPr id="7" name="Rectangle 6"/>
          <p:cNvSpPr/>
          <p:nvPr/>
        </p:nvSpPr>
        <p:spPr>
          <a:xfrm>
            <a:off x="231040" y="116632"/>
            <a:ext cx="7725395" cy="504056"/>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smtClean="0">
                <a:solidFill>
                  <a:prstClr val="black"/>
                </a:solidFill>
                <a:latin typeface="Times New Roman" pitchFamily="18" charset="0"/>
                <a:cs typeface="Times New Roman" pitchFamily="18" charset="0"/>
              </a:rPr>
              <a:t>1. Cấu tạo bên trong của Trái Đất</a:t>
            </a:r>
            <a:endParaRPr lang="en-US" sz="3200">
              <a:solidFill>
                <a:prstClr val="black"/>
              </a:solidFill>
              <a:latin typeface="Times New Roman" pitchFamily="18" charset="0"/>
              <a:cs typeface="Times New Roman" pitchFamily="18" charset="0"/>
            </a:endParaRPr>
          </a:p>
        </p:txBody>
      </p:sp>
      <p:sp>
        <p:nvSpPr>
          <p:cNvPr id="3" name="TextBox 2"/>
          <p:cNvSpPr txBox="1"/>
          <p:nvPr/>
        </p:nvSpPr>
        <p:spPr>
          <a:xfrm>
            <a:off x="365061" y="980728"/>
            <a:ext cx="7807399" cy="1107996"/>
          </a:xfrm>
          <a:prstGeom prst="rect">
            <a:avLst/>
          </a:prstGeom>
          <a:noFill/>
        </p:spPr>
        <p:txBody>
          <a:bodyPr wrap="square" rtlCol="0">
            <a:spAutoFit/>
          </a:bodyPr>
          <a:lstStyle/>
          <a:p>
            <a:r>
              <a:rPr lang="en-US" sz="2400" i="1" smtClean="0">
                <a:solidFill>
                  <a:srgbClr val="FF0000"/>
                </a:solidFill>
                <a:latin typeface="Times New Roman" pitchFamily="18" charset="0"/>
                <a:cs typeface="Times New Roman" pitchFamily="18" charset="0"/>
              </a:rPr>
              <a:t>Hoạt động nhóm</a:t>
            </a:r>
          </a:p>
          <a:p>
            <a:r>
              <a:rPr lang="vi-VN" sz="2400" i="1" smtClean="0">
                <a:solidFill>
                  <a:srgbClr val="FF0000"/>
                </a:solidFill>
                <a:latin typeface="Times New Roman" pitchFamily="18" charset="0"/>
                <a:cs typeface="Times New Roman" pitchFamily="18" charset="0"/>
              </a:rPr>
              <a:t>+ </a:t>
            </a:r>
            <a:r>
              <a:rPr lang="vi-VN" sz="2400" i="1">
                <a:solidFill>
                  <a:srgbClr val="FF0000"/>
                </a:solidFill>
                <a:latin typeface="Times New Roman" pitchFamily="18" charset="0"/>
                <a:cs typeface="Times New Roman" pitchFamily="18" charset="0"/>
              </a:rPr>
              <a:t>Nhóm 2: Tìm hiểu đặc điểm của lớp man -ti.</a:t>
            </a:r>
            <a:endParaRPr lang="en-US" sz="2400">
              <a:solidFill>
                <a:srgbClr val="FF0000"/>
              </a:solidFill>
              <a:latin typeface="Times New Roman" pitchFamily="18" charset="0"/>
              <a:cs typeface="Times New Roman" pitchFamily="18" charset="0"/>
            </a:endParaRPr>
          </a:p>
          <a:p>
            <a:endParaRPr lang="en-US">
              <a:solidFill>
                <a:srgbClr val="FF0000"/>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1379143607"/>
              </p:ext>
            </p:extLst>
          </p:nvPr>
        </p:nvGraphicFramePr>
        <p:xfrm>
          <a:off x="683588" y="1881695"/>
          <a:ext cx="4050459" cy="4931699"/>
        </p:xfrm>
        <a:graphic>
          <a:graphicData uri="http://schemas.openxmlformats.org/drawingml/2006/table">
            <a:tbl>
              <a:tblPr firstRow="1" firstCol="1" bandRow="1"/>
              <a:tblGrid>
                <a:gridCol w="1907635"/>
                <a:gridCol w="2142824"/>
              </a:tblGrid>
              <a:tr h="672771">
                <a:tc>
                  <a:txBody>
                    <a:bodyPr/>
                    <a:lstStyle/>
                    <a:p>
                      <a:pPr algn="just">
                        <a:lnSpc>
                          <a:spcPct val="115000"/>
                        </a:lnSpc>
                        <a:spcAft>
                          <a:spcPts val="0"/>
                        </a:spcAft>
                      </a:pPr>
                      <a:r>
                        <a:rPr lang="nl-NL" sz="2800" b="1">
                          <a:effectLst/>
                          <a:latin typeface="Times New Roman" pitchFamily="18" charset="0"/>
                          <a:ea typeface="Calibri"/>
                          <a:cs typeface="Times New Roman" pitchFamily="18" charset="0"/>
                        </a:rPr>
                        <a:t>Đặc điểm</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15000"/>
                        </a:lnSpc>
                        <a:spcAft>
                          <a:spcPts val="0"/>
                        </a:spcAft>
                      </a:pPr>
                      <a:r>
                        <a:rPr lang="nl-NL" sz="2800" b="1">
                          <a:effectLst/>
                          <a:latin typeface="Times New Roman" pitchFamily="18" charset="0"/>
                          <a:ea typeface="Calibri"/>
                          <a:cs typeface="Times New Roman" pitchFamily="18" charset="0"/>
                        </a:rPr>
                        <a:t>Lớp manti</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782485">
                <a:tc>
                  <a:txBody>
                    <a:bodyPr/>
                    <a:lstStyle/>
                    <a:p>
                      <a:pPr algn="just">
                        <a:lnSpc>
                          <a:spcPct val="115000"/>
                        </a:lnSpc>
                        <a:spcAft>
                          <a:spcPts val="0"/>
                        </a:spcAft>
                      </a:pPr>
                      <a:r>
                        <a:rPr lang="nl-NL" sz="2800" b="1">
                          <a:effectLst/>
                          <a:latin typeface="Times New Roman" pitchFamily="18" charset="0"/>
                          <a:ea typeface="Calibri"/>
                          <a:cs typeface="Times New Roman" pitchFamily="18" charset="0"/>
                        </a:rPr>
                        <a:t>Độ dày</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15000"/>
                        </a:lnSpc>
                        <a:spcAft>
                          <a:spcPts val="0"/>
                        </a:spcAft>
                      </a:pPr>
                      <a:r>
                        <a:rPr lang="en-US" sz="2800">
                          <a:effectLst/>
                          <a:latin typeface="Times New Roman" pitchFamily="18" charset="0"/>
                          <a:ea typeface="Times New Roman"/>
                          <a:cs typeface="Times New Roman" pitchFamily="18" charset="0"/>
                        </a:rPr>
                        <a:t>Gần 3000km</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1472184">
                <a:tc>
                  <a:txBody>
                    <a:bodyPr/>
                    <a:lstStyle/>
                    <a:p>
                      <a:pPr algn="just">
                        <a:lnSpc>
                          <a:spcPct val="115000"/>
                        </a:lnSpc>
                        <a:spcAft>
                          <a:spcPts val="0"/>
                        </a:spcAft>
                      </a:pPr>
                      <a:r>
                        <a:rPr lang="nl-NL" sz="2800" b="1">
                          <a:effectLst/>
                          <a:latin typeface="Times New Roman" pitchFamily="18" charset="0"/>
                          <a:ea typeface="Calibri"/>
                          <a:cs typeface="Times New Roman" pitchFamily="18" charset="0"/>
                        </a:rPr>
                        <a:t>Trạng thái</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15000"/>
                        </a:lnSpc>
                        <a:spcAft>
                          <a:spcPts val="0"/>
                        </a:spcAft>
                      </a:pPr>
                      <a:r>
                        <a:rPr lang="en-US" sz="2800">
                          <a:effectLst/>
                          <a:latin typeface="Times New Roman" pitchFamily="18" charset="0"/>
                          <a:ea typeface="Times New Roman"/>
                          <a:cs typeface="Times New Roman" pitchFamily="18" charset="0"/>
                        </a:rPr>
                        <a:t>T</a:t>
                      </a:r>
                      <a:r>
                        <a:rPr lang="vi-VN" sz="2800">
                          <a:effectLst/>
                          <a:latin typeface="Times New Roman" pitchFamily="18" charset="0"/>
                          <a:ea typeface="Times New Roman"/>
                          <a:cs typeface="Times New Roman" pitchFamily="18" charset="0"/>
                        </a:rPr>
                        <a:t>rạng thái từ quánh dẻo đến lỏng</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2004259">
                <a:tc>
                  <a:txBody>
                    <a:bodyPr/>
                    <a:lstStyle/>
                    <a:p>
                      <a:pPr algn="just">
                        <a:lnSpc>
                          <a:spcPct val="115000"/>
                        </a:lnSpc>
                        <a:spcAft>
                          <a:spcPts val="0"/>
                        </a:spcAft>
                      </a:pPr>
                      <a:r>
                        <a:rPr lang="nl-NL" sz="2800" b="1">
                          <a:effectLst/>
                          <a:latin typeface="Times New Roman" pitchFamily="18" charset="0"/>
                          <a:ea typeface="Calibri"/>
                          <a:cs typeface="Times New Roman" pitchFamily="18" charset="0"/>
                        </a:rPr>
                        <a:t>Nhiệt độ.</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15000"/>
                        </a:lnSpc>
                        <a:spcBef>
                          <a:spcPts val="600"/>
                        </a:spcBef>
                        <a:spcAft>
                          <a:spcPts val="0"/>
                        </a:spcAft>
                      </a:pPr>
                      <a:r>
                        <a:rPr lang="en-US" sz="2800">
                          <a:effectLst/>
                          <a:latin typeface="Times New Roman" pitchFamily="18" charset="0"/>
                          <a:ea typeface="Times New Roman"/>
                          <a:cs typeface="Times New Roman" pitchFamily="18" charset="0"/>
                        </a:rPr>
                        <a:t>K</a:t>
                      </a:r>
                      <a:r>
                        <a:rPr lang="vi-VN" sz="2800">
                          <a:effectLst/>
                          <a:latin typeface="Times New Roman" pitchFamily="18" charset="0"/>
                          <a:ea typeface="Times New Roman"/>
                          <a:cs typeface="Times New Roman" pitchFamily="18" charset="0"/>
                        </a:rPr>
                        <a:t>hoảng 1500-4700</a:t>
                      </a:r>
                      <a:r>
                        <a:rPr lang="vi-VN" sz="2800" baseline="30000">
                          <a:effectLst/>
                          <a:latin typeface="Times New Roman" pitchFamily="18" charset="0"/>
                          <a:ea typeface="Times New Roman"/>
                          <a:cs typeface="Times New Roman" pitchFamily="18" charset="0"/>
                        </a:rPr>
                        <a:t>0</a:t>
                      </a:r>
                      <a:r>
                        <a:rPr lang="vi-VN" sz="2800">
                          <a:effectLst/>
                          <a:latin typeface="Times New Roman" pitchFamily="18" charset="0"/>
                          <a:ea typeface="Times New Roman"/>
                          <a:cs typeface="Times New Roman" pitchFamily="18" charset="0"/>
                        </a:rPr>
                        <a:t>C.</a:t>
                      </a:r>
                      <a:endParaRPr lang="en-US" sz="2800">
                        <a:effectLst/>
                        <a:latin typeface="Times New Roman" pitchFamily="18" charset="0"/>
                        <a:cs typeface="Times New Roman" pitchFamily="18" charset="0"/>
                      </a:endParaRPr>
                    </a:p>
                    <a:p>
                      <a:pPr algn="just">
                        <a:lnSpc>
                          <a:spcPct val="115000"/>
                        </a:lnSpc>
                        <a:spcAft>
                          <a:spcPts val="0"/>
                        </a:spcAft>
                      </a:pPr>
                      <a:r>
                        <a:rPr lang="nl-NL" sz="2800">
                          <a:effectLst/>
                          <a:latin typeface="Times New Roman" pitchFamily="18" charset="0"/>
                          <a:ea typeface="Calibri"/>
                          <a:cs typeface="Times New Roman" pitchFamily="18" charset="0"/>
                        </a:rPr>
                        <a:t> </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bl>
          </a:graphicData>
        </a:graphic>
      </p:graphicFrame>
    </p:spTree>
    <p:extLst>
      <p:ext uri="{BB962C8B-B14F-4D97-AF65-F5344CB8AC3E}">
        <p14:creationId xmlns:p14="http://schemas.microsoft.com/office/powerpoint/2010/main" val="495661321"/>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ình ảnh Trái đất Phẳng Xác định Vị Trí Biểu Tượng Versicolor, Vị Trí Biểu  Tượng, Biểu Tượng Trái đất, Biểu Tượng Màu Vector và PNG với nền trong suốt  để tải"/>
          <p:cNvSpPr>
            <a:spLocks noChangeAspect="1" noChangeArrowheads="1"/>
          </p:cNvSpPr>
          <p:nvPr/>
        </p:nvSpPr>
        <p:spPr bwMode="auto">
          <a:xfrm>
            <a:off x="116681" y="-144461"/>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vi-VN">
              <a:solidFill>
                <a:prstClr val="black"/>
              </a:solidFill>
            </a:endParaRP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5293219" y="1628804"/>
            <a:ext cx="3860780" cy="4916835"/>
          </a:xfrm>
          <a:prstGeom prst="rect">
            <a:avLst/>
          </a:prstGeom>
          <a:noFill/>
        </p:spPr>
      </p:pic>
      <p:sp>
        <p:nvSpPr>
          <p:cNvPr id="7" name="Rectangle 6"/>
          <p:cNvSpPr/>
          <p:nvPr/>
        </p:nvSpPr>
        <p:spPr>
          <a:xfrm>
            <a:off x="231040" y="116632"/>
            <a:ext cx="7725395" cy="504056"/>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smtClean="0">
                <a:solidFill>
                  <a:prstClr val="black"/>
                </a:solidFill>
                <a:latin typeface="Times New Roman" pitchFamily="18" charset="0"/>
                <a:cs typeface="Times New Roman" pitchFamily="18" charset="0"/>
              </a:rPr>
              <a:t>1. Cấu tạo bên trong của Trái Đất</a:t>
            </a:r>
            <a:endParaRPr lang="en-US" sz="3200">
              <a:solidFill>
                <a:prstClr val="black"/>
              </a:solidFill>
              <a:latin typeface="Times New Roman" pitchFamily="18" charset="0"/>
              <a:cs typeface="Times New Roman" pitchFamily="18" charset="0"/>
            </a:endParaRPr>
          </a:p>
        </p:txBody>
      </p:sp>
      <p:sp>
        <p:nvSpPr>
          <p:cNvPr id="3" name="TextBox 2"/>
          <p:cNvSpPr txBox="1"/>
          <p:nvPr/>
        </p:nvSpPr>
        <p:spPr>
          <a:xfrm>
            <a:off x="400970" y="764704"/>
            <a:ext cx="8095431" cy="1231106"/>
          </a:xfrm>
          <a:prstGeom prst="rect">
            <a:avLst/>
          </a:prstGeom>
          <a:noFill/>
        </p:spPr>
        <p:txBody>
          <a:bodyPr wrap="square" rtlCol="0">
            <a:spAutoFit/>
          </a:bodyPr>
          <a:lstStyle/>
          <a:p>
            <a:r>
              <a:rPr lang="en-US" sz="2800" i="1" smtClean="0">
                <a:solidFill>
                  <a:srgbClr val="FF0000"/>
                </a:solidFill>
                <a:latin typeface="Times New Roman" pitchFamily="18" charset="0"/>
                <a:cs typeface="Times New Roman" pitchFamily="18" charset="0"/>
              </a:rPr>
              <a:t>Hoạt động nhóm</a:t>
            </a:r>
          </a:p>
          <a:p>
            <a:r>
              <a:rPr lang="vi-VN" sz="2800" i="1" smtClean="0">
                <a:solidFill>
                  <a:srgbClr val="FF0000"/>
                </a:solidFill>
                <a:latin typeface="Times New Roman" pitchFamily="18" charset="0"/>
                <a:cs typeface="Times New Roman" pitchFamily="18" charset="0"/>
              </a:rPr>
              <a:t>+ </a:t>
            </a:r>
            <a:r>
              <a:rPr lang="vi-VN" sz="2800" i="1">
                <a:solidFill>
                  <a:srgbClr val="FF0000"/>
                </a:solidFill>
                <a:latin typeface="Times New Roman" pitchFamily="18" charset="0"/>
                <a:cs typeface="Times New Roman" pitchFamily="18" charset="0"/>
              </a:rPr>
              <a:t>Nhóm 3: Tìm hiểu đặc điểm của lớp nhân</a:t>
            </a:r>
            <a:endParaRPr lang="en-US" sz="2800">
              <a:solidFill>
                <a:srgbClr val="FF0000"/>
              </a:solidFill>
              <a:latin typeface="Times New Roman" pitchFamily="18" charset="0"/>
              <a:cs typeface="Times New Roman" pitchFamily="18" charset="0"/>
            </a:endParaRPr>
          </a:p>
          <a:p>
            <a:endParaRPr lang="en-US">
              <a:solidFill>
                <a:prstClr val="black"/>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707170000"/>
              </p:ext>
            </p:extLst>
          </p:nvPr>
        </p:nvGraphicFramePr>
        <p:xfrm>
          <a:off x="401010" y="1717597"/>
          <a:ext cx="4603097" cy="4834278"/>
        </p:xfrm>
        <a:graphic>
          <a:graphicData uri="http://schemas.openxmlformats.org/drawingml/2006/table">
            <a:tbl>
              <a:tblPr firstRow="1" firstCol="1" bandRow="1"/>
              <a:tblGrid>
                <a:gridCol w="2300621"/>
                <a:gridCol w="2302476"/>
              </a:tblGrid>
              <a:tr h="682511">
                <a:tc>
                  <a:txBody>
                    <a:bodyPr/>
                    <a:lstStyle/>
                    <a:p>
                      <a:pPr algn="just">
                        <a:lnSpc>
                          <a:spcPct val="115000"/>
                        </a:lnSpc>
                        <a:spcAft>
                          <a:spcPts val="0"/>
                        </a:spcAft>
                      </a:pPr>
                      <a:r>
                        <a:rPr lang="nl-NL" sz="2800" b="1">
                          <a:effectLst/>
                          <a:latin typeface="Times New Roman" pitchFamily="18" charset="0"/>
                          <a:ea typeface="Calibri"/>
                          <a:cs typeface="Times New Roman" pitchFamily="18" charset="0"/>
                        </a:rPr>
                        <a:t>Đặc điểm</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15000"/>
                        </a:lnSpc>
                        <a:spcAft>
                          <a:spcPts val="0"/>
                        </a:spcAft>
                      </a:pPr>
                      <a:r>
                        <a:rPr lang="nl-NL" sz="2800" b="1">
                          <a:effectLst/>
                          <a:latin typeface="Times New Roman" pitchFamily="18" charset="0"/>
                          <a:ea typeface="Calibri"/>
                          <a:cs typeface="Times New Roman" pitchFamily="18" charset="0"/>
                        </a:rPr>
                        <a:t>Lớp nhân</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782485">
                <a:tc>
                  <a:txBody>
                    <a:bodyPr/>
                    <a:lstStyle/>
                    <a:p>
                      <a:pPr algn="just">
                        <a:lnSpc>
                          <a:spcPct val="115000"/>
                        </a:lnSpc>
                        <a:spcAft>
                          <a:spcPts val="0"/>
                        </a:spcAft>
                      </a:pPr>
                      <a:r>
                        <a:rPr lang="nl-NL" sz="2800" b="1">
                          <a:effectLst/>
                          <a:latin typeface="Times New Roman" pitchFamily="18" charset="0"/>
                          <a:ea typeface="Calibri"/>
                          <a:cs typeface="Times New Roman" pitchFamily="18" charset="0"/>
                        </a:rPr>
                        <a:t>Độ dày</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15000"/>
                        </a:lnSpc>
                        <a:spcAft>
                          <a:spcPts val="0"/>
                        </a:spcAft>
                      </a:pPr>
                      <a:r>
                        <a:rPr lang="en-US" sz="2800">
                          <a:effectLst/>
                          <a:latin typeface="Times New Roman" pitchFamily="18" charset="0"/>
                          <a:ea typeface="Times New Roman"/>
                          <a:cs typeface="Times New Roman" pitchFamily="18" charset="0"/>
                        </a:rPr>
                        <a:t>Trên 3000km</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1365023">
                <a:tc>
                  <a:txBody>
                    <a:bodyPr/>
                    <a:lstStyle/>
                    <a:p>
                      <a:pPr algn="just">
                        <a:lnSpc>
                          <a:spcPct val="115000"/>
                        </a:lnSpc>
                        <a:spcAft>
                          <a:spcPts val="0"/>
                        </a:spcAft>
                      </a:pPr>
                      <a:r>
                        <a:rPr lang="nl-NL" sz="2800" b="1">
                          <a:effectLst/>
                          <a:latin typeface="Times New Roman" pitchFamily="18" charset="0"/>
                          <a:ea typeface="Calibri"/>
                          <a:cs typeface="Times New Roman" pitchFamily="18" charset="0"/>
                        </a:rPr>
                        <a:t>Trạng thái</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15000"/>
                        </a:lnSpc>
                        <a:spcAft>
                          <a:spcPts val="0"/>
                        </a:spcAft>
                      </a:pPr>
                      <a:r>
                        <a:rPr lang="en-US" sz="2800">
                          <a:effectLst/>
                          <a:latin typeface="Times New Roman" pitchFamily="18" charset="0"/>
                          <a:ea typeface="Times New Roman"/>
                          <a:cs typeface="Times New Roman" pitchFamily="18" charset="0"/>
                        </a:rPr>
                        <a:t>T</a:t>
                      </a:r>
                      <a:r>
                        <a:rPr lang="vi-VN" sz="2800">
                          <a:effectLst/>
                          <a:latin typeface="Times New Roman" pitchFamily="18" charset="0"/>
                          <a:ea typeface="Times New Roman"/>
                          <a:cs typeface="Times New Roman" pitchFamily="18" charset="0"/>
                        </a:rPr>
                        <a:t>rạng thái lỏng đến rắn</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2004259">
                <a:tc>
                  <a:txBody>
                    <a:bodyPr/>
                    <a:lstStyle/>
                    <a:p>
                      <a:pPr algn="just">
                        <a:lnSpc>
                          <a:spcPct val="115000"/>
                        </a:lnSpc>
                        <a:spcAft>
                          <a:spcPts val="0"/>
                        </a:spcAft>
                      </a:pPr>
                      <a:r>
                        <a:rPr lang="nl-NL" sz="2800" b="1">
                          <a:effectLst/>
                          <a:latin typeface="Times New Roman" pitchFamily="18" charset="0"/>
                          <a:ea typeface="Calibri"/>
                          <a:cs typeface="Times New Roman" pitchFamily="18" charset="0"/>
                        </a:rPr>
                        <a:t>Nhiệt độ.</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15000"/>
                        </a:lnSpc>
                        <a:spcBef>
                          <a:spcPts val="600"/>
                        </a:spcBef>
                        <a:spcAft>
                          <a:spcPts val="0"/>
                        </a:spcAft>
                      </a:pPr>
                      <a:r>
                        <a:rPr lang="en-US" sz="2800">
                          <a:effectLst/>
                          <a:latin typeface="Times New Roman" pitchFamily="18" charset="0"/>
                          <a:ea typeface="Times New Roman"/>
                          <a:cs typeface="Times New Roman" pitchFamily="18" charset="0"/>
                        </a:rPr>
                        <a:t>K</a:t>
                      </a:r>
                      <a:r>
                        <a:rPr lang="vi-VN" sz="2800">
                          <a:effectLst/>
                          <a:latin typeface="Times New Roman" pitchFamily="18" charset="0"/>
                          <a:ea typeface="Times New Roman"/>
                          <a:cs typeface="Times New Roman" pitchFamily="18" charset="0"/>
                        </a:rPr>
                        <a:t>hoảng </a:t>
                      </a:r>
                      <a:r>
                        <a:rPr lang="en-US" sz="2800">
                          <a:effectLst/>
                          <a:latin typeface="Times New Roman" pitchFamily="18" charset="0"/>
                          <a:ea typeface="Times New Roman"/>
                          <a:cs typeface="Times New Roman" pitchFamily="18" charset="0"/>
                        </a:rPr>
                        <a:t> 4700 - </a:t>
                      </a:r>
                      <a:r>
                        <a:rPr lang="vi-VN" sz="2800">
                          <a:effectLst/>
                          <a:latin typeface="Times New Roman" pitchFamily="18" charset="0"/>
                          <a:ea typeface="Times New Roman"/>
                          <a:cs typeface="Times New Roman" pitchFamily="18" charset="0"/>
                        </a:rPr>
                        <a:t>5000</a:t>
                      </a:r>
                      <a:r>
                        <a:rPr lang="vi-VN" sz="2800" baseline="30000">
                          <a:effectLst/>
                          <a:latin typeface="Times New Roman" pitchFamily="18" charset="0"/>
                          <a:ea typeface="Times New Roman"/>
                          <a:cs typeface="Times New Roman" pitchFamily="18" charset="0"/>
                        </a:rPr>
                        <a:t>0</a:t>
                      </a:r>
                      <a:r>
                        <a:rPr lang="vi-VN" sz="2800">
                          <a:effectLst/>
                          <a:latin typeface="Times New Roman" pitchFamily="18" charset="0"/>
                          <a:ea typeface="Times New Roman"/>
                          <a:cs typeface="Times New Roman" pitchFamily="18" charset="0"/>
                        </a:rPr>
                        <a:t>C.</a:t>
                      </a:r>
                      <a:endParaRPr lang="en-US" sz="2800">
                        <a:effectLst/>
                        <a:latin typeface="Times New Roman" pitchFamily="18" charset="0"/>
                        <a:cs typeface="Times New Roman" pitchFamily="18" charset="0"/>
                      </a:endParaRPr>
                    </a:p>
                    <a:p>
                      <a:pPr algn="just">
                        <a:lnSpc>
                          <a:spcPct val="115000"/>
                        </a:lnSpc>
                        <a:spcAft>
                          <a:spcPts val="0"/>
                        </a:spcAft>
                      </a:pPr>
                      <a:r>
                        <a:rPr lang="nl-NL" sz="2800">
                          <a:effectLst/>
                          <a:latin typeface="Times New Roman" pitchFamily="18" charset="0"/>
                          <a:ea typeface="Calibri"/>
                          <a:cs typeface="Times New Roman" pitchFamily="18" charset="0"/>
                        </a:rPr>
                        <a:t> </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bl>
          </a:graphicData>
        </a:graphic>
      </p:graphicFrame>
    </p:spTree>
    <p:extLst>
      <p:ext uri="{BB962C8B-B14F-4D97-AF65-F5344CB8AC3E}">
        <p14:creationId xmlns:p14="http://schemas.microsoft.com/office/powerpoint/2010/main" val="1150788769"/>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179512" y="1003721"/>
            <a:ext cx="3888432" cy="4392488"/>
          </a:xfrm>
          <a:prstGeom prst="cloud">
            <a:avLst/>
          </a:prstGeom>
          <a:solidFill>
            <a:schemeClr val="accent6"/>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nl-NL" sz="3200" smtClean="0">
                <a:latin typeface="Times New Roman"/>
                <a:ea typeface="Calibri"/>
                <a:cs typeface="Times New Roman"/>
              </a:rPr>
              <a:t>Trong </a:t>
            </a:r>
            <a:r>
              <a:rPr lang="nl-NL" sz="3200">
                <a:latin typeface="Times New Roman"/>
                <a:ea typeface="Calibri"/>
                <a:cs typeface="Times New Roman"/>
              </a:rPr>
              <a:t>3 lớp lớp nào là quan trọng nhất ? Vì sao</a:t>
            </a:r>
            <a:r>
              <a:rPr lang="nl-NL" sz="3200" smtClean="0">
                <a:latin typeface="Times New Roman"/>
                <a:ea typeface="Calibri"/>
                <a:cs typeface="Times New Roman"/>
              </a:rPr>
              <a:t>?</a:t>
            </a:r>
            <a:endParaRPr lang="en-US" sz="3200">
              <a:ea typeface="Calibri"/>
              <a:cs typeface="Times New Roman"/>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5364088" y="602051"/>
            <a:ext cx="3860780" cy="4824536"/>
          </a:xfrm>
          <a:prstGeom prst="rect">
            <a:avLst/>
          </a:prstGeom>
          <a:noFill/>
        </p:spPr>
      </p:pic>
      <p:sp>
        <p:nvSpPr>
          <p:cNvPr id="6" name="Rectangle 5"/>
          <p:cNvSpPr/>
          <p:nvPr/>
        </p:nvSpPr>
        <p:spPr>
          <a:xfrm>
            <a:off x="231040" y="116632"/>
            <a:ext cx="7725395" cy="504056"/>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smtClean="0">
                <a:solidFill>
                  <a:schemeClr val="tx1"/>
                </a:solidFill>
                <a:latin typeface="Times New Roman" pitchFamily="18" charset="0"/>
                <a:cs typeface="Times New Roman" pitchFamily="18" charset="0"/>
              </a:rPr>
              <a:t>1. Cấu tạo bên trong của Trái Đất</a:t>
            </a:r>
            <a:endParaRPr lang="en-US" sz="320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63773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1331640" y="908720"/>
            <a:ext cx="5760640" cy="439248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800">
                <a:latin typeface="Times New Roman"/>
                <a:ea typeface="Calibri"/>
              </a:rPr>
              <a:t>Cho biết cấu tạo của vỏ Trái Đất </a:t>
            </a:r>
            <a:endParaRPr lang="en-US" sz="4800"/>
          </a:p>
        </p:txBody>
      </p:sp>
      <p:sp>
        <p:nvSpPr>
          <p:cNvPr id="5" name="Rectangle 4"/>
          <p:cNvSpPr/>
          <p:nvPr/>
        </p:nvSpPr>
        <p:spPr>
          <a:xfrm>
            <a:off x="231040" y="116632"/>
            <a:ext cx="7725395" cy="504056"/>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smtClean="0">
                <a:solidFill>
                  <a:schemeClr val="tx1"/>
                </a:solidFill>
                <a:latin typeface="Times New Roman" pitchFamily="18" charset="0"/>
                <a:cs typeface="Times New Roman" pitchFamily="18" charset="0"/>
              </a:rPr>
              <a:t>1. Cấu tạo bên trong của Trái Đất</a:t>
            </a:r>
            <a:endParaRPr lang="en-US" sz="320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086165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960600910"/>
              </p:ext>
            </p:extLst>
          </p:nvPr>
        </p:nvGraphicFramePr>
        <p:xfrm>
          <a:off x="755636" y="980729"/>
          <a:ext cx="7471799" cy="5697346"/>
        </p:xfrm>
        <a:graphic>
          <a:graphicData uri="http://schemas.openxmlformats.org/drawingml/2006/table">
            <a:tbl>
              <a:tblPr firstRow="1" firstCol="1" bandRow="1"/>
              <a:tblGrid>
                <a:gridCol w="1811743"/>
                <a:gridCol w="1811743"/>
                <a:gridCol w="2035109"/>
                <a:gridCol w="1813204"/>
              </a:tblGrid>
              <a:tr h="917659">
                <a:tc>
                  <a:txBody>
                    <a:bodyPr/>
                    <a:lstStyle/>
                    <a:p>
                      <a:pPr algn="just">
                        <a:lnSpc>
                          <a:spcPct val="115000"/>
                        </a:lnSpc>
                        <a:spcAft>
                          <a:spcPts val="0"/>
                        </a:spcAft>
                      </a:pPr>
                      <a:r>
                        <a:rPr lang="nl-NL" sz="2800" b="1">
                          <a:effectLst/>
                          <a:latin typeface="Times New Roman" pitchFamily="18" charset="0"/>
                          <a:ea typeface="Calibri"/>
                          <a:cs typeface="Times New Roman" pitchFamily="18" charset="0"/>
                        </a:rPr>
                        <a:t>Đặc điểm</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15000"/>
                        </a:lnSpc>
                        <a:spcAft>
                          <a:spcPts val="0"/>
                        </a:spcAft>
                      </a:pPr>
                      <a:r>
                        <a:rPr lang="nl-NL" sz="2800" b="1">
                          <a:effectLst/>
                          <a:latin typeface="Times New Roman" pitchFamily="18" charset="0"/>
                          <a:ea typeface="Calibri"/>
                          <a:cs typeface="Times New Roman" pitchFamily="18" charset="0"/>
                        </a:rPr>
                        <a:t>Lớp vỏ</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just">
                        <a:lnSpc>
                          <a:spcPct val="115000"/>
                        </a:lnSpc>
                        <a:spcAft>
                          <a:spcPts val="0"/>
                        </a:spcAft>
                      </a:pPr>
                      <a:r>
                        <a:rPr lang="nl-NL" sz="2800" b="1">
                          <a:effectLst/>
                          <a:latin typeface="Times New Roman" pitchFamily="18" charset="0"/>
                          <a:ea typeface="Calibri"/>
                          <a:cs typeface="Times New Roman" pitchFamily="18" charset="0"/>
                        </a:rPr>
                        <a:t>Lớp manti</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a:lnSpc>
                          <a:spcPct val="115000"/>
                        </a:lnSpc>
                        <a:spcAft>
                          <a:spcPts val="0"/>
                        </a:spcAft>
                      </a:pPr>
                      <a:r>
                        <a:rPr lang="nl-NL" sz="2800" b="1">
                          <a:effectLst/>
                          <a:latin typeface="Times New Roman" pitchFamily="18" charset="0"/>
                          <a:ea typeface="Calibri"/>
                          <a:cs typeface="Times New Roman" pitchFamily="18" charset="0"/>
                        </a:rPr>
                        <a:t>Lớp nhân</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981456">
                <a:tc>
                  <a:txBody>
                    <a:bodyPr/>
                    <a:lstStyle/>
                    <a:p>
                      <a:pPr algn="just">
                        <a:lnSpc>
                          <a:spcPct val="115000"/>
                        </a:lnSpc>
                        <a:spcAft>
                          <a:spcPts val="0"/>
                        </a:spcAft>
                      </a:pPr>
                      <a:r>
                        <a:rPr lang="nl-NL" sz="2800" b="1">
                          <a:effectLst/>
                          <a:latin typeface="Times New Roman" pitchFamily="18" charset="0"/>
                          <a:ea typeface="Calibri"/>
                          <a:cs typeface="Times New Roman" pitchFamily="18" charset="0"/>
                        </a:rPr>
                        <a:t>Độ dày</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15000"/>
                        </a:lnSpc>
                        <a:spcAft>
                          <a:spcPts val="0"/>
                        </a:spcAft>
                      </a:pPr>
                      <a:r>
                        <a:rPr lang="en-US" sz="2800">
                          <a:effectLst/>
                          <a:latin typeface="Times New Roman" pitchFamily="18" charset="0"/>
                          <a:ea typeface="Times New Roman"/>
                          <a:cs typeface="Times New Roman" pitchFamily="18" charset="0"/>
                        </a:rPr>
                        <a:t>D</a:t>
                      </a:r>
                      <a:r>
                        <a:rPr lang="vi-VN" sz="2800">
                          <a:effectLst/>
                          <a:latin typeface="Times New Roman" pitchFamily="18" charset="0"/>
                          <a:ea typeface="Times New Roman"/>
                          <a:cs typeface="Times New Roman" pitchFamily="18" charset="0"/>
                        </a:rPr>
                        <a:t>ày từ 5-70km</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just">
                        <a:lnSpc>
                          <a:spcPct val="115000"/>
                        </a:lnSpc>
                        <a:spcAft>
                          <a:spcPts val="0"/>
                        </a:spcAft>
                      </a:pPr>
                      <a:r>
                        <a:rPr lang="en-US" sz="2800">
                          <a:effectLst/>
                          <a:latin typeface="Times New Roman" pitchFamily="18" charset="0"/>
                          <a:ea typeface="Times New Roman"/>
                          <a:cs typeface="Times New Roman" pitchFamily="18" charset="0"/>
                        </a:rPr>
                        <a:t>Gần 3000km</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a:lnSpc>
                          <a:spcPct val="115000"/>
                        </a:lnSpc>
                        <a:spcAft>
                          <a:spcPts val="0"/>
                        </a:spcAft>
                      </a:pPr>
                      <a:r>
                        <a:rPr lang="en-US" sz="2800">
                          <a:effectLst/>
                          <a:latin typeface="Times New Roman" pitchFamily="18" charset="0"/>
                          <a:ea typeface="Times New Roman"/>
                          <a:cs typeface="Times New Roman" pitchFamily="18" charset="0"/>
                        </a:rPr>
                        <a:t>Trên 3000km</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1835319">
                <a:tc>
                  <a:txBody>
                    <a:bodyPr/>
                    <a:lstStyle/>
                    <a:p>
                      <a:pPr algn="just">
                        <a:lnSpc>
                          <a:spcPct val="115000"/>
                        </a:lnSpc>
                        <a:spcAft>
                          <a:spcPts val="0"/>
                        </a:spcAft>
                      </a:pPr>
                      <a:r>
                        <a:rPr lang="nl-NL" sz="2800" b="1">
                          <a:effectLst/>
                          <a:latin typeface="Times New Roman" pitchFamily="18" charset="0"/>
                          <a:ea typeface="Calibri"/>
                          <a:cs typeface="Times New Roman" pitchFamily="18" charset="0"/>
                        </a:rPr>
                        <a:t>Trạng thái</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15000"/>
                        </a:lnSpc>
                        <a:spcAft>
                          <a:spcPts val="0"/>
                        </a:spcAft>
                      </a:pPr>
                      <a:r>
                        <a:rPr lang="en-US" sz="2800">
                          <a:effectLst/>
                          <a:latin typeface="Times New Roman" pitchFamily="18" charset="0"/>
                          <a:ea typeface="Times New Roman"/>
                          <a:cs typeface="Times New Roman" pitchFamily="18" charset="0"/>
                        </a:rPr>
                        <a:t>T</a:t>
                      </a:r>
                      <a:r>
                        <a:rPr lang="vi-VN" sz="2800">
                          <a:effectLst/>
                          <a:latin typeface="Times New Roman" pitchFamily="18" charset="0"/>
                          <a:ea typeface="Times New Roman"/>
                          <a:cs typeface="Times New Roman" pitchFamily="18" charset="0"/>
                        </a:rPr>
                        <a:t>rạng thái rắn chắc</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just">
                        <a:lnSpc>
                          <a:spcPct val="115000"/>
                        </a:lnSpc>
                        <a:spcAft>
                          <a:spcPts val="0"/>
                        </a:spcAft>
                      </a:pPr>
                      <a:r>
                        <a:rPr lang="en-US" sz="2800">
                          <a:effectLst/>
                          <a:latin typeface="Times New Roman" pitchFamily="18" charset="0"/>
                          <a:ea typeface="Times New Roman"/>
                          <a:cs typeface="Times New Roman" pitchFamily="18" charset="0"/>
                        </a:rPr>
                        <a:t>T</a:t>
                      </a:r>
                      <a:r>
                        <a:rPr lang="vi-VN" sz="2800">
                          <a:effectLst/>
                          <a:latin typeface="Times New Roman" pitchFamily="18" charset="0"/>
                          <a:ea typeface="Times New Roman"/>
                          <a:cs typeface="Times New Roman" pitchFamily="18" charset="0"/>
                        </a:rPr>
                        <a:t>rạng thái từ quánh dẻo đến lỏng</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a:lnSpc>
                          <a:spcPct val="115000"/>
                        </a:lnSpc>
                        <a:spcAft>
                          <a:spcPts val="0"/>
                        </a:spcAft>
                      </a:pPr>
                      <a:r>
                        <a:rPr lang="en-US" sz="2800">
                          <a:effectLst/>
                          <a:latin typeface="Times New Roman" pitchFamily="18" charset="0"/>
                          <a:ea typeface="Times New Roman"/>
                          <a:cs typeface="Times New Roman" pitchFamily="18" charset="0"/>
                        </a:rPr>
                        <a:t>T</a:t>
                      </a:r>
                      <a:r>
                        <a:rPr lang="vi-VN" sz="2800">
                          <a:effectLst/>
                          <a:latin typeface="Times New Roman" pitchFamily="18" charset="0"/>
                          <a:ea typeface="Times New Roman"/>
                          <a:cs typeface="Times New Roman" pitchFamily="18" charset="0"/>
                        </a:rPr>
                        <a:t>rạng thái lỏng đến rắn</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1962912">
                <a:tc>
                  <a:txBody>
                    <a:bodyPr/>
                    <a:lstStyle/>
                    <a:p>
                      <a:pPr algn="just">
                        <a:lnSpc>
                          <a:spcPct val="115000"/>
                        </a:lnSpc>
                        <a:spcAft>
                          <a:spcPts val="0"/>
                        </a:spcAft>
                      </a:pPr>
                      <a:r>
                        <a:rPr lang="nl-NL" sz="2800" b="1">
                          <a:effectLst/>
                          <a:latin typeface="Times New Roman" pitchFamily="18" charset="0"/>
                          <a:ea typeface="Calibri"/>
                          <a:cs typeface="Times New Roman" pitchFamily="18" charset="0"/>
                        </a:rPr>
                        <a:t>Nhiệt độ.</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15000"/>
                        </a:lnSpc>
                        <a:spcBef>
                          <a:spcPts val="600"/>
                        </a:spcBef>
                        <a:spcAft>
                          <a:spcPts val="0"/>
                        </a:spcAft>
                      </a:pPr>
                      <a:r>
                        <a:rPr lang="en-US" sz="2800">
                          <a:effectLst/>
                          <a:latin typeface="Times New Roman" pitchFamily="18" charset="0"/>
                          <a:ea typeface="Times New Roman"/>
                          <a:cs typeface="Times New Roman" pitchFamily="18" charset="0"/>
                        </a:rPr>
                        <a:t>N</a:t>
                      </a:r>
                      <a:r>
                        <a:rPr lang="vi-VN" sz="2800">
                          <a:effectLst/>
                          <a:latin typeface="Times New Roman" pitchFamily="18" charset="0"/>
                          <a:ea typeface="Times New Roman"/>
                          <a:cs typeface="Times New Roman" pitchFamily="18" charset="0"/>
                        </a:rPr>
                        <a:t>hiệt độ tối đa 1000</a:t>
                      </a:r>
                      <a:r>
                        <a:rPr lang="vi-VN" sz="2800" baseline="30000">
                          <a:effectLst/>
                          <a:latin typeface="Times New Roman" pitchFamily="18" charset="0"/>
                          <a:ea typeface="Times New Roman"/>
                          <a:cs typeface="Times New Roman" pitchFamily="18" charset="0"/>
                        </a:rPr>
                        <a:t>0</a:t>
                      </a:r>
                      <a:r>
                        <a:rPr lang="vi-VN" sz="2800">
                          <a:effectLst/>
                          <a:latin typeface="Times New Roman" pitchFamily="18" charset="0"/>
                          <a:ea typeface="Times New Roman"/>
                          <a:cs typeface="Times New Roman" pitchFamily="18" charset="0"/>
                        </a:rPr>
                        <a:t>C.</a:t>
                      </a:r>
                      <a:endParaRPr lang="en-US" sz="2800">
                        <a:effectLst/>
                        <a:latin typeface="Times New Roman" pitchFamily="18" charset="0"/>
                        <a:cs typeface="Times New Roman" pitchFamily="18" charset="0"/>
                      </a:endParaRPr>
                    </a:p>
                    <a:p>
                      <a:pPr algn="just">
                        <a:lnSpc>
                          <a:spcPct val="115000"/>
                        </a:lnSpc>
                        <a:spcAft>
                          <a:spcPts val="0"/>
                        </a:spcAft>
                      </a:pPr>
                      <a:r>
                        <a:rPr lang="nl-NL" sz="2800">
                          <a:effectLst/>
                          <a:latin typeface="Times New Roman" pitchFamily="18" charset="0"/>
                          <a:ea typeface="Calibri"/>
                          <a:cs typeface="Times New Roman" pitchFamily="18" charset="0"/>
                        </a:rPr>
                        <a:t> </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just">
                        <a:lnSpc>
                          <a:spcPct val="115000"/>
                        </a:lnSpc>
                        <a:spcBef>
                          <a:spcPts val="600"/>
                        </a:spcBef>
                        <a:spcAft>
                          <a:spcPts val="0"/>
                        </a:spcAft>
                      </a:pPr>
                      <a:r>
                        <a:rPr lang="en-US" sz="2800">
                          <a:effectLst/>
                          <a:latin typeface="Times New Roman" pitchFamily="18" charset="0"/>
                          <a:ea typeface="Times New Roman"/>
                          <a:cs typeface="Times New Roman" pitchFamily="18" charset="0"/>
                        </a:rPr>
                        <a:t>K</a:t>
                      </a:r>
                      <a:r>
                        <a:rPr lang="vi-VN" sz="2800">
                          <a:effectLst/>
                          <a:latin typeface="Times New Roman" pitchFamily="18" charset="0"/>
                          <a:ea typeface="Times New Roman"/>
                          <a:cs typeface="Times New Roman" pitchFamily="18" charset="0"/>
                        </a:rPr>
                        <a:t>hoảng 1500-4700</a:t>
                      </a:r>
                      <a:r>
                        <a:rPr lang="vi-VN" sz="2800" baseline="30000">
                          <a:effectLst/>
                          <a:latin typeface="Times New Roman" pitchFamily="18" charset="0"/>
                          <a:ea typeface="Times New Roman"/>
                          <a:cs typeface="Times New Roman" pitchFamily="18" charset="0"/>
                        </a:rPr>
                        <a:t>0</a:t>
                      </a:r>
                      <a:r>
                        <a:rPr lang="vi-VN" sz="2800">
                          <a:effectLst/>
                          <a:latin typeface="Times New Roman" pitchFamily="18" charset="0"/>
                          <a:ea typeface="Times New Roman"/>
                          <a:cs typeface="Times New Roman" pitchFamily="18" charset="0"/>
                        </a:rPr>
                        <a:t>C.</a:t>
                      </a:r>
                      <a:endParaRPr lang="en-US" sz="2800">
                        <a:effectLst/>
                        <a:latin typeface="Times New Roman" pitchFamily="18" charset="0"/>
                        <a:cs typeface="Times New Roman" pitchFamily="18" charset="0"/>
                      </a:endParaRPr>
                    </a:p>
                    <a:p>
                      <a:pPr algn="just">
                        <a:lnSpc>
                          <a:spcPct val="115000"/>
                        </a:lnSpc>
                        <a:spcAft>
                          <a:spcPts val="0"/>
                        </a:spcAft>
                      </a:pPr>
                      <a:r>
                        <a:rPr lang="nl-NL" sz="2800">
                          <a:effectLst/>
                          <a:latin typeface="Times New Roman" pitchFamily="18" charset="0"/>
                          <a:ea typeface="Calibri"/>
                          <a:cs typeface="Times New Roman" pitchFamily="18" charset="0"/>
                        </a:rPr>
                        <a:t> </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a:lnSpc>
                          <a:spcPct val="115000"/>
                        </a:lnSpc>
                        <a:spcBef>
                          <a:spcPts val="600"/>
                        </a:spcBef>
                        <a:spcAft>
                          <a:spcPts val="0"/>
                        </a:spcAft>
                      </a:pPr>
                      <a:r>
                        <a:rPr lang="en-US" sz="2800">
                          <a:effectLst/>
                          <a:latin typeface="Times New Roman" pitchFamily="18" charset="0"/>
                          <a:ea typeface="Times New Roman"/>
                          <a:cs typeface="Times New Roman" pitchFamily="18" charset="0"/>
                        </a:rPr>
                        <a:t>K</a:t>
                      </a:r>
                      <a:r>
                        <a:rPr lang="vi-VN" sz="2800">
                          <a:effectLst/>
                          <a:latin typeface="Times New Roman" pitchFamily="18" charset="0"/>
                          <a:ea typeface="Times New Roman"/>
                          <a:cs typeface="Times New Roman" pitchFamily="18" charset="0"/>
                        </a:rPr>
                        <a:t>hoảng </a:t>
                      </a:r>
                      <a:r>
                        <a:rPr lang="en-US" sz="2800">
                          <a:effectLst/>
                          <a:latin typeface="Times New Roman" pitchFamily="18" charset="0"/>
                          <a:ea typeface="Times New Roman"/>
                          <a:cs typeface="Times New Roman" pitchFamily="18" charset="0"/>
                        </a:rPr>
                        <a:t> 4700 - </a:t>
                      </a:r>
                      <a:r>
                        <a:rPr lang="vi-VN" sz="2800">
                          <a:effectLst/>
                          <a:latin typeface="Times New Roman" pitchFamily="18" charset="0"/>
                          <a:ea typeface="Times New Roman"/>
                          <a:cs typeface="Times New Roman" pitchFamily="18" charset="0"/>
                        </a:rPr>
                        <a:t>5000</a:t>
                      </a:r>
                      <a:r>
                        <a:rPr lang="vi-VN" sz="2800" baseline="30000">
                          <a:effectLst/>
                          <a:latin typeface="Times New Roman" pitchFamily="18" charset="0"/>
                          <a:ea typeface="Times New Roman"/>
                          <a:cs typeface="Times New Roman" pitchFamily="18" charset="0"/>
                        </a:rPr>
                        <a:t>0</a:t>
                      </a:r>
                      <a:r>
                        <a:rPr lang="vi-VN" sz="2800">
                          <a:effectLst/>
                          <a:latin typeface="Times New Roman" pitchFamily="18" charset="0"/>
                          <a:ea typeface="Times New Roman"/>
                          <a:cs typeface="Times New Roman" pitchFamily="18" charset="0"/>
                        </a:rPr>
                        <a:t>C.</a:t>
                      </a:r>
                      <a:endParaRPr lang="en-US" sz="2800">
                        <a:effectLst/>
                        <a:latin typeface="Times New Roman" pitchFamily="18" charset="0"/>
                        <a:cs typeface="Times New Roman" pitchFamily="18" charset="0"/>
                      </a:endParaRPr>
                    </a:p>
                    <a:p>
                      <a:pPr algn="just">
                        <a:lnSpc>
                          <a:spcPct val="115000"/>
                        </a:lnSpc>
                        <a:spcAft>
                          <a:spcPts val="0"/>
                        </a:spcAft>
                      </a:pPr>
                      <a:r>
                        <a:rPr lang="nl-NL" sz="2800">
                          <a:effectLst/>
                          <a:latin typeface="Times New Roman" pitchFamily="18" charset="0"/>
                          <a:ea typeface="Calibri"/>
                          <a:cs typeface="Times New Roman" pitchFamily="18" charset="0"/>
                        </a:rPr>
                        <a:t> </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bl>
          </a:graphicData>
        </a:graphic>
      </p:graphicFrame>
      <p:sp>
        <p:nvSpPr>
          <p:cNvPr id="2" name="Rectangle 1"/>
          <p:cNvSpPr/>
          <p:nvPr/>
        </p:nvSpPr>
        <p:spPr>
          <a:xfrm>
            <a:off x="1043610" y="260648"/>
            <a:ext cx="7056784"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latin typeface="Times New Roman" pitchFamily="18" charset="0"/>
                <a:cs typeface="Times New Roman" pitchFamily="18" charset="0"/>
              </a:rPr>
              <a:t>NỘI DUNG  HỌC TẬP </a:t>
            </a:r>
            <a:endParaRPr lang="en-US" sz="3200">
              <a:latin typeface="Times New Roman" pitchFamily="18" charset="0"/>
              <a:cs typeface="Times New Roman" pitchFamily="18" charset="0"/>
            </a:endParaRPr>
          </a:p>
        </p:txBody>
      </p:sp>
    </p:spTree>
    <p:extLst>
      <p:ext uri="{BB962C8B-B14F-4D97-AF65-F5344CB8AC3E}">
        <p14:creationId xmlns:p14="http://schemas.microsoft.com/office/powerpoint/2010/main" val="770906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44" y="188640"/>
            <a:ext cx="7992888" cy="720080"/>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smtClean="0">
                <a:solidFill>
                  <a:schemeClr val="tx1"/>
                </a:solidFill>
                <a:latin typeface="Times New Roman" pitchFamily="18" charset="0"/>
                <a:cs typeface="Times New Roman" pitchFamily="18" charset="0"/>
              </a:rPr>
              <a:t>2. Các mảng kiến tạo</a:t>
            </a:r>
            <a:endParaRPr lang="en-US" sz="3200">
              <a:solidFill>
                <a:schemeClr val="tx1"/>
              </a:solidFill>
              <a:latin typeface="Times New Roman" pitchFamily="18" charset="0"/>
              <a:cs typeface="Times New Roman" pitchFamily="18" charset="0"/>
            </a:endParaRPr>
          </a:p>
        </p:txBody>
      </p:sp>
      <p:sp>
        <p:nvSpPr>
          <p:cNvPr id="6" name="TextBox 5"/>
          <p:cNvSpPr txBox="1"/>
          <p:nvPr/>
        </p:nvSpPr>
        <p:spPr>
          <a:xfrm>
            <a:off x="494856" y="1052753"/>
            <a:ext cx="8455804" cy="1661993"/>
          </a:xfrm>
          <a:prstGeom prst="rect">
            <a:avLst/>
          </a:prstGeom>
          <a:noFill/>
        </p:spPr>
        <p:txBody>
          <a:bodyPr wrap="square" rtlCol="0">
            <a:spAutoFit/>
          </a:bodyPr>
          <a:lstStyle/>
          <a:p>
            <a:r>
              <a:rPr lang="vi-VN" sz="2800" smtClean="0">
                <a:latin typeface="Times New Roman" pitchFamily="18" charset="0"/>
                <a:cs typeface="Times New Roman" pitchFamily="18" charset="0"/>
              </a:rPr>
              <a:t>Cho </a:t>
            </a:r>
            <a:r>
              <a:rPr lang="vi-VN" sz="2800">
                <a:latin typeface="Times New Roman" pitchFamily="18" charset="0"/>
                <a:cs typeface="Times New Roman" pitchFamily="18" charset="0"/>
              </a:rPr>
              <a:t>biết lớp vỏ Trái Đất có các mảng kiến tạo lớn nào</a:t>
            </a:r>
            <a:r>
              <a:rPr lang="vi-VN" sz="2800" smtClean="0">
                <a:latin typeface="Times New Roman" pitchFamily="18" charset="0"/>
                <a:cs typeface="Times New Roman" pitchFamily="18" charset="0"/>
              </a:rPr>
              <a:t>?</a:t>
            </a:r>
            <a:r>
              <a:rPr lang="en-US" sz="2800" smtClean="0">
                <a:latin typeface="Times New Roman" pitchFamily="18" charset="0"/>
                <a:cs typeface="Times New Roman" pitchFamily="18" charset="0"/>
              </a:rPr>
              <a:t> Việt Nam nằm trong mảng nào</a:t>
            </a:r>
          </a:p>
          <a:p>
            <a:endParaRPr lang="en-US" sz="2800">
              <a:latin typeface="Times New Roman" pitchFamily="18" charset="0"/>
              <a:cs typeface="Times New Roman" pitchFamily="18" charset="0"/>
            </a:endParaRPr>
          </a:p>
          <a:p>
            <a:endParaRPr lang="en-US"/>
          </a:p>
        </p:txBody>
      </p:sp>
      <p:pic>
        <p:nvPicPr>
          <p:cNvPr id="7" name="Picture 6"/>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42809" y="2348880"/>
            <a:ext cx="7992888" cy="4392488"/>
          </a:xfrm>
          <a:prstGeom prst="rect">
            <a:avLst/>
          </a:prstGeom>
          <a:noFill/>
          <a:ln>
            <a:noFill/>
          </a:ln>
        </p:spPr>
      </p:pic>
    </p:spTree>
    <p:extLst>
      <p:ext uri="{BB962C8B-B14F-4D97-AF65-F5344CB8AC3E}">
        <p14:creationId xmlns:p14="http://schemas.microsoft.com/office/powerpoint/2010/main" val="14566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34291" y="1484789"/>
            <a:ext cx="4752528" cy="4439771"/>
          </a:xfrm>
          <a:prstGeom prst="rect">
            <a:avLst/>
          </a:prstGeom>
          <a:noFill/>
          <a:ln>
            <a:noFill/>
          </a:ln>
        </p:spPr>
      </p:pic>
      <p:sp>
        <p:nvSpPr>
          <p:cNvPr id="5" name="Rectangle 4"/>
          <p:cNvSpPr/>
          <p:nvPr/>
        </p:nvSpPr>
        <p:spPr>
          <a:xfrm>
            <a:off x="5508106" y="1484784"/>
            <a:ext cx="2880320" cy="4435060"/>
          </a:xfrm>
          <a:prstGeom prst="rect">
            <a:avLst/>
          </a:prstGeom>
        </p:spPr>
        <p:txBody>
          <a:bodyPr wrap="square">
            <a:spAutoFit/>
          </a:bodyPr>
          <a:lstStyle/>
          <a:p>
            <a:pPr algn="just">
              <a:lnSpc>
                <a:spcPct val="110000"/>
              </a:lnSpc>
              <a:spcBef>
                <a:spcPts val="600"/>
              </a:spcBef>
            </a:pPr>
            <a:r>
              <a:rPr lang="en-US" sz="2800" smtClean="0">
                <a:solidFill>
                  <a:srgbClr val="5F5F5F"/>
                </a:solidFill>
                <a:latin typeface="Times New Roman"/>
                <a:ea typeface="Times New Roman"/>
              </a:rPr>
              <a:t>Có 7 </a:t>
            </a:r>
            <a:r>
              <a:rPr lang="en-US" sz="2800">
                <a:solidFill>
                  <a:srgbClr val="5F5F5F"/>
                </a:solidFill>
                <a:latin typeface="Times New Roman"/>
                <a:ea typeface="Times New Roman"/>
              </a:rPr>
              <a:t>địa mảng chính lên lược đồ: Bắc Mỹ, Nam Mỹ, Phi, Âu-Á, Ấn Độ-Ô-xtrây-li-a, Nam Cực, Thái Bình Dương. </a:t>
            </a:r>
            <a:endParaRPr lang="en-US" sz="2800">
              <a:solidFill>
                <a:srgbClr val="5F5F5F"/>
              </a:solidFill>
            </a:endParaRPr>
          </a:p>
          <a:p>
            <a:pPr algn="just">
              <a:lnSpc>
                <a:spcPct val="110000"/>
              </a:lnSpc>
              <a:spcBef>
                <a:spcPts val="600"/>
              </a:spcBef>
            </a:pPr>
            <a:r>
              <a:rPr lang="en-US" sz="2800">
                <a:solidFill>
                  <a:srgbClr val="5F5F5F"/>
                </a:solidFill>
                <a:latin typeface="Times New Roman"/>
                <a:ea typeface="Times New Roman"/>
              </a:rPr>
              <a:t>+ Việt Nam nằm ở mảng Âu-Á.</a:t>
            </a:r>
            <a:endParaRPr lang="en-US" sz="2800">
              <a:solidFill>
                <a:srgbClr val="5F5F5F"/>
              </a:solidFill>
            </a:endParaRPr>
          </a:p>
        </p:txBody>
      </p:sp>
      <p:sp>
        <p:nvSpPr>
          <p:cNvPr id="6" name="Rectangle 5"/>
          <p:cNvSpPr/>
          <p:nvPr/>
        </p:nvSpPr>
        <p:spPr>
          <a:xfrm>
            <a:off x="467544" y="188640"/>
            <a:ext cx="7992888" cy="720080"/>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smtClean="0">
                <a:solidFill>
                  <a:schemeClr val="tx1"/>
                </a:solidFill>
                <a:latin typeface="Times New Roman" pitchFamily="18" charset="0"/>
                <a:cs typeface="Times New Roman" pitchFamily="18" charset="0"/>
              </a:rPr>
              <a:t>2. Các mảng kiến tạo</a:t>
            </a:r>
            <a:endParaRPr lang="en-US" sz="320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9889214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491880" y="1340768"/>
            <a:ext cx="4968552" cy="4824536"/>
          </a:xfrm>
          <a:prstGeom prst="rect">
            <a:avLst/>
          </a:prstGeom>
          <a:noFill/>
          <a:ln>
            <a:noFill/>
          </a:ln>
        </p:spPr>
      </p:pic>
      <p:sp>
        <p:nvSpPr>
          <p:cNvPr id="3" name="Rectangle 2"/>
          <p:cNvSpPr/>
          <p:nvPr/>
        </p:nvSpPr>
        <p:spPr>
          <a:xfrm>
            <a:off x="467602" y="1390203"/>
            <a:ext cx="2722891" cy="4358116"/>
          </a:xfrm>
          <a:prstGeom prst="rect">
            <a:avLst/>
          </a:prstGeom>
        </p:spPr>
        <p:txBody>
          <a:bodyPr wrap="square">
            <a:spAutoFit/>
          </a:bodyPr>
          <a:lstStyle/>
          <a:p>
            <a:pPr algn="just">
              <a:lnSpc>
                <a:spcPct val="110000"/>
              </a:lnSpc>
              <a:spcBef>
                <a:spcPts val="600"/>
              </a:spcBef>
            </a:pPr>
            <a:r>
              <a:rPr lang="vi-VN" sz="2800" smtClean="0">
                <a:solidFill>
                  <a:srgbClr val="5F5F5F"/>
                </a:solidFill>
                <a:latin typeface="Times New Roman" pitchFamily="18" charset="0"/>
                <a:cs typeface="Times New Roman" pitchFamily="18" charset="0"/>
              </a:rPr>
              <a:t>Xác </a:t>
            </a:r>
            <a:r>
              <a:rPr lang="vi-VN" sz="2800">
                <a:solidFill>
                  <a:srgbClr val="5F5F5F"/>
                </a:solidFill>
                <a:latin typeface="Times New Roman" pitchFamily="18" charset="0"/>
                <a:cs typeface="Times New Roman" pitchFamily="18" charset="0"/>
              </a:rPr>
              <a:t>định nơi tiếp giáp giữa các mảng kiến tạo đang xô vào nhau và giữa các mảng đang tách xa nhau.đới tiếp giáp của các địa mảng:</a:t>
            </a:r>
            <a:endParaRPr lang="en-US" sz="2800">
              <a:solidFill>
                <a:srgbClr val="FF0000"/>
              </a:solidFill>
              <a:latin typeface="Times New Roman" pitchFamily="18" charset="0"/>
              <a:cs typeface="Times New Roman" pitchFamily="18" charset="0"/>
            </a:endParaRPr>
          </a:p>
        </p:txBody>
      </p:sp>
      <p:sp>
        <p:nvSpPr>
          <p:cNvPr id="6" name="Rectangle 5"/>
          <p:cNvSpPr/>
          <p:nvPr/>
        </p:nvSpPr>
        <p:spPr>
          <a:xfrm>
            <a:off x="467544" y="188640"/>
            <a:ext cx="7992888" cy="720080"/>
          </a:xfrm>
          <a:prstGeom prst="rect">
            <a:avLst/>
          </a:prstGeom>
          <a:solidFill>
            <a:srgbClr val="FFFF00"/>
          </a:solidFill>
          <a:ln w="12700" cap="flat" cmpd="sng" algn="ctr">
            <a:solidFill>
              <a:srgbClr val="FF0000"/>
            </a:solidFill>
            <a:prstDash val="solid"/>
            <a:miter lim="800000"/>
          </a:ln>
          <a:effectLst/>
        </p:spPr>
        <p:txBody>
          <a:bodyPr rtlCol="0" anchor="ctr"/>
          <a:lstStyle/>
          <a:p>
            <a:r>
              <a:rPr lang="en-US" sz="3200" kern="0" smtClean="0">
                <a:solidFill>
                  <a:sysClr val="windowText" lastClr="000000"/>
                </a:solidFill>
                <a:latin typeface="Times New Roman" pitchFamily="18" charset="0"/>
                <a:cs typeface="Times New Roman" pitchFamily="18" charset="0"/>
              </a:rPr>
              <a:t>2. Các mảng kiến tạo</a:t>
            </a:r>
          </a:p>
        </p:txBody>
      </p:sp>
    </p:spTree>
    <p:extLst>
      <p:ext uri="{BB962C8B-B14F-4D97-AF65-F5344CB8AC3E}">
        <p14:creationId xmlns:p14="http://schemas.microsoft.com/office/powerpoint/2010/main" val="23471821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72945" y="1484784"/>
            <a:ext cx="4248472" cy="5184576"/>
          </a:xfrm>
          <a:prstGeom prst="rect">
            <a:avLst/>
          </a:prstGeom>
          <a:noFill/>
          <a:ln>
            <a:noFill/>
          </a:ln>
        </p:spPr>
      </p:pic>
      <p:sp>
        <p:nvSpPr>
          <p:cNvPr id="5" name="Rectangle 4"/>
          <p:cNvSpPr/>
          <p:nvPr/>
        </p:nvSpPr>
        <p:spPr>
          <a:xfrm>
            <a:off x="4546394" y="1902937"/>
            <a:ext cx="3986046" cy="4628960"/>
          </a:xfrm>
          <a:prstGeom prst="rect">
            <a:avLst/>
          </a:prstGeom>
        </p:spPr>
        <p:txBody>
          <a:bodyPr wrap="square">
            <a:spAutoFit/>
          </a:bodyPr>
          <a:lstStyle/>
          <a:p>
            <a:pPr algn="just">
              <a:lnSpc>
                <a:spcPct val="115000"/>
              </a:lnSpc>
              <a:spcBef>
                <a:spcPts val="600"/>
              </a:spcBef>
            </a:pPr>
            <a:r>
              <a:rPr lang="en-US" sz="2800">
                <a:solidFill>
                  <a:srgbClr val="5F5F5F"/>
                </a:solidFill>
                <a:latin typeface="Times New Roman"/>
                <a:ea typeface="Times New Roman"/>
              </a:rPr>
              <a:t>+ Các mảng xô vào nhau:  Bắc Mỹ với Thái Bình Dương, Âu-Á với Phi, Âu-Á với Thái Bình Dương…</a:t>
            </a:r>
            <a:endParaRPr lang="en-US" sz="2800">
              <a:solidFill>
                <a:srgbClr val="5F5F5F"/>
              </a:solidFill>
            </a:endParaRPr>
          </a:p>
          <a:p>
            <a:pPr algn="just">
              <a:lnSpc>
                <a:spcPct val="115000"/>
              </a:lnSpc>
              <a:spcBef>
                <a:spcPts val="600"/>
              </a:spcBef>
            </a:pPr>
            <a:r>
              <a:rPr lang="en-US" sz="2800">
                <a:solidFill>
                  <a:srgbClr val="5F5F5F"/>
                </a:solidFill>
                <a:latin typeface="Times New Roman"/>
                <a:ea typeface="Times New Roman"/>
              </a:rPr>
              <a:t>+ Các mảng tách xa nhau: Phi với Nam Mỹ, Âu-Á với Bắc Mỹ, Phi với Nam Cực…</a:t>
            </a:r>
            <a:endParaRPr lang="en-US" sz="2800">
              <a:solidFill>
                <a:srgbClr val="5F5F5F"/>
              </a:solidFill>
            </a:endParaRPr>
          </a:p>
        </p:txBody>
      </p:sp>
      <p:sp>
        <p:nvSpPr>
          <p:cNvPr id="6" name="Rectangle 5"/>
          <p:cNvSpPr/>
          <p:nvPr/>
        </p:nvSpPr>
        <p:spPr>
          <a:xfrm>
            <a:off x="467544" y="188640"/>
            <a:ext cx="7992888" cy="720080"/>
          </a:xfrm>
          <a:prstGeom prst="rect">
            <a:avLst/>
          </a:prstGeom>
          <a:solidFill>
            <a:srgbClr val="FFFF00"/>
          </a:solidFill>
          <a:ln w="12700" cap="flat" cmpd="sng" algn="ctr">
            <a:solidFill>
              <a:srgbClr val="FF0000"/>
            </a:solidFill>
            <a:prstDash val="solid"/>
            <a:miter lim="800000"/>
          </a:ln>
          <a:effectLst/>
        </p:spPr>
        <p:txBody>
          <a:bodyPr rtlCol="0" anchor="ctr"/>
          <a:lstStyle/>
          <a:p>
            <a:r>
              <a:rPr lang="en-US" sz="3200" kern="0" smtClean="0">
                <a:solidFill>
                  <a:sysClr val="windowText" lastClr="000000"/>
                </a:solidFill>
                <a:latin typeface="Times New Roman" pitchFamily="18" charset="0"/>
                <a:cs typeface="Times New Roman" pitchFamily="18" charset="0"/>
              </a:rPr>
              <a:t>2. Các mảng kiến tạo</a:t>
            </a:r>
          </a:p>
        </p:txBody>
      </p:sp>
    </p:spTree>
    <p:extLst>
      <p:ext uri="{BB962C8B-B14F-4D97-AF65-F5344CB8AC3E}">
        <p14:creationId xmlns:p14="http://schemas.microsoft.com/office/powerpoint/2010/main" val="26063664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F5A235E2-1C6B-45B8-A71A-DB71019545AC}"/>
              </a:ext>
            </a:extLst>
          </p:cNvPr>
          <p:cNvSpPr txBox="1"/>
          <p:nvPr/>
        </p:nvSpPr>
        <p:spPr>
          <a:xfrm>
            <a:off x="1083366" y="775060"/>
            <a:ext cx="6450496" cy="861774"/>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ea typeface="Times New Roman" panose="02020603050405020304" pitchFamily="18" charset="0"/>
              </a:rPr>
              <a:t>Động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đất</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là</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gì</a:t>
            </a:r>
            <a:r>
              <a:rPr lang="en-US" sz="3200" dirty="0">
                <a:solidFill>
                  <a:srgbClr val="FF0000"/>
                </a:solidFill>
                <a:latin typeface="Times New Roman" panose="02020603050405020304" pitchFamily="18" charset="0"/>
                <a:ea typeface="Times New Roman" panose="02020603050405020304" pitchFamily="18" charset="0"/>
              </a:rPr>
              <a:t>?</a:t>
            </a:r>
          </a:p>
          <a:p>
            <a:endParaRPr lang="en-US" dirty="0">
              <a:solidFill>
                <a:prstClr val="black"/>
              </a:solidFill>
            </a:endParaRPr>
          </a:p>
        </p:txBody>
      </p:sp>
      <p:pic>
        <p:nvPicPr>
          <p:cNvPr id="6" name="Picture 5">
            <a:extLst>
              <a:ext uri="{FF2B5EF4-FFF2-40B4-BE49-F238E27FC236}">
                <a16:creationId xmlns="" xmlns:a16="http://schemas.microsoft.com/office/drawing/2014/main" id="{5F82B0F3-1D86-4706-8E60-6116573E9A8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41176" y="1668572"/>
            <a:ext cx="5824330" cy="4081669"/>
          </a:xfrm>
          <a:prstGeom prst="rect">
            <a:avLst/>
          </a:prstGeom>
          <a:noFill/>
          <a:ln>
            <a:noFill/>
          </a:ln>
        </p:spPr>
      </p:pic>
      <p:sp>
        <p:nvSpPr>
          <p:cNvPr id="8" name="Rectangle 7"/>
          <p:cNvSpPr/>
          <p:nvPr/>
        </p:nvSpPr>
        <p:spPr>
          <a:xfrm>
            <a:off x="611560" y="188640"/>
            <a:ext cx="7992888" cy="576064"/>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smtClean="0">
                <a:solidFill>
                  <a:schemeClr val="tx1"/>
                </a:solidFill>
                <a:latin typeface="Times New Roman" pitchFamily="18" charset="0"/>
                <a:cs typeface="Times New Roman" pitchFamily="18" charset="0"/>
              </a:rPr>
              <a:t>3. Động đất</a:t>
            </a:r>
            <a:endParaRPr lang="en-US" sz="320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1564921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86005" y="-317726"/>
            <a:ext cx="7683184" cy="6197307"/>
          </a:xfrm>
          <a:prstGeom prst="rect">
            <a:avLst/>
          </a:prstGeom>
        </p:spPr>
      </p:pic>
      <p:sp>
        <p:nvSpPr>
          <p:cNvPr id="2" name="TextBox 1"/>
          <p:cNvSpPr txBox="1"/>
          <p:nvPr/>
        </p:nvSpPr>
        <p:spPr>
          <a:xfrm>
            <a:off x="2379664" y="2781018"/>
            <a:ext cx="6120680" cy="1200329"/>
          </a:xfrm>
          <a:prstGeom prst="rect">
            <a:avLst/>
          </a:prstGeom>
          <a:noFill/>
        </p:spPr>
        <p:txBody>
          <a:bodyPr wrap="square" rtlCol="0">
            <a:spAutoFit/>
          </a:bodyPr>
          <a:lstStyle/>
          <a:p>
            <a:r>
              <a:rPr lang="en-US" sz="7200" smtClean="0">
                <a:latin typeface="Times New Roman" pitchFamily="18" charset="0"/>
                <a:cs typeface="Times New Roman" pitchFamily="18" charset="0"/>
              </a:rPr>
              <a:t>KHỞI ĐỘNG</a:t>
            </a:r>
            <a:endParaRPr lang="en-US" sz="7200">
              <a:latin typeface="Times New Roman" pitchFamily="18" charset="0"/>
              <a:cs typeface="Times New Roman" pitchFamily="18" charset="0"/>
            </a:endParaRPr>
          </a:p>
        </p:txBody>
      </p:sp>
    </p:spTree>
    <p:extLst>
      <p:ext uri="{BB962C8B-B14F-4D97-AF65-F5344CB8AC3E}">
        <p14:creationId xmlns:p14="http://schemas.microsoft.com/office/powerpoint/2010/main" val="20049108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3160005" y="1628800"/>
            <a:ext cx="1867463" cy="102720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Khái niệm</a:t>
            </a:r>
          </a:p>
        </p:txBody>
      </p:sp>
      <p:sp>
        <p:nvSpPr>
          <p:cNvPr id="21" name="Rounded Rectangle 20"/>
          <p:cNvSpPr/>
          <p:nvPr/>
        </p:nvSpPr>
        <p:spPr>
          <a:xfrm>
            <a:off x="2695654" y="3133677"/>
            <a:ext cx="3188970" cy="3175661"/>
          </a:xfrm>
          <a:prstGeom prst="roundRect">
            <a:avLst/>
          </a:prstGeom>
          <a:solidFill>
            <a:srgbClr val="FFC00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lvl="0" algn="ctr" fontAlgn="base">
              <a:lnSpc>
                <a:spcPct val="120000"/>
              </a:lnSpc>
              <a:spcBef>
                <a:spcPct val="50000"/>
              </a:spcBef>
              <a:spcAft>
                <a:spcPct val="0"/>
              </a:spcAft>
            </a:pPr>
            <a:r>
              <a:rPr lang="en-US" sz="2800">
                <a:solidFill>
                  <a:prstClr val="black"/>
                </a:solidFill>
                <a:latin typeface="Times New Roman"/>
              </a:rPr>
              <a:t>Lớp vỏ Trái Đất bị rung chuyển với nhiều cường độ khác nhau và diễn ra trong thời gian ngắn</a:t>
            </a:r>
            <a:r>
              <a:rPr lang="vi-VN" sz="2800">
                <a:solidFill>
                  <a:prstClr val="black"/>
                </a:solidFill>
                <a:latin typeface="Times New Roman"/>
              </a:rPr>
              <a:t>.</a:t>
            </a:r>
            <a:endParaRPr lang="en-US" sz="2800" b="1">
              <a:solidFill>
                <a:srgbClr val="000000"/>
              </a:solidFill>
              <a:latin typeface="Times New Roman" pitchFamily="18" charset="0"/>
            </a:endParaRPr>
          </a:p>
        </p:txBody>
      </p:sp>
      <p:sp>
        <p:nvSpPr>
          <p:cNvPr id="26639" name="Oval 15"/>
          <p:cNvSpPr>
            <a:spLocks noChangeArrowheads="1"/>
          </p:cNvSpPr>
          <p:nvPr/>
        </p:nvSpPr>
        <p:spPr bwMode="auto">
          <a:xfrm>
            <a:off x="2831308" y="-7937"/>
            <a:ext cx="2461022" cy="1219201"/>
          </a:xfrm>
          <a:prstGeom prst="ellipse">
            <a:avLst/>
          </a:prstGeom>
          <a:blipFill>
            <a:blip r:embed="rId2"/>
            <a:tile tx="0" ty="0" sx="100000" sy="100000" flip="none" algn="tl"/>
          </a:blipFill>
          <a:ln w="9525">
            <a:solidFill>
              <a:schemeClr val="tx1"/>
            </a:solidFill>
            <a:round/>
            <a:headEnd/>
            <a:tailEnd/>
          </a:ln>
          <a:effectLst/>
          <a:extLst/>
        </p:spPr>
        <p:txBody>
          <a:bodyPr wrap="none" anchor="ctr"/>
          <a:lstStyle/>
          <a:p>
            <a:pPr algn="ctr" fontAlgn="base">
              <a:spcBef>
                <a:spcPct val="0"/>
              </a:spcBef>
              <a:spcAft>
                <a:spcPct val="0"/>
              </a:spcAft>
              <a:defRPr/>
            </a:pPr>
            <a:r>
              <a:rPr lang="en-US">
                <a:solidFill>
                  <a:srgbClr val="000000"/>
                </a:solidFill>
                <a:latin typeface="Arial"/>
                <a:cs typeface="Arial" pitchFamily="34" charset="0"/>
              </a:rPr>
              <a:t> </a:t>
            </a:r>
            <a:r>
              <a:rPr lang="en-US" sz="3600" b="1" smtClean="0">
                <a:solidFill>
                  <a:srgbClr val="FF0000"/>
                </a:solidFill>
                <a:latin typeface="Times New Roman" pitchFamily="18" charset="0"/>
                <a:cs typeface="Times New Roman" pitchFamily="18" charset="0"/>
              </a:rPr>
              <a:t>Động đất</a:t>
            </a:r>
            <a:endParaRPr lang="en-US" sz="3600" b="1" dirty="0">
              <a:solidFill>
                <a:srgbClr val="FF0000"/>
              </a:solidFill>
              <a:latin typeface="Times New Roman" pitchFamily="18" charset="0"/>
              <a:cs typeface="Times New Roman" pitchFamily="18" charset="0"/>
            </a:endParaRPr>
          </a:p>
        </p:txBody>
      </p:sp>
      <p:cxnSp>
        <p:nvCxnSpPr>
          <p:cNvPr id="5" name="Straight Arrow Connector 4"/>
          <p:cNvCxnSpPr/>
          <p:nvPr/>
        </p:nvCxnSpPr>
        <p:spPr>
          <a:xfrm>
            <a:off x="4057651" y="1155700"/>
            <a:ext cx="31314" cy="473100"/>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074680" y="2716164"/>
            <a:ext cx="9525" cy="417513"/>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0" name="图片 7"/>
          <p:cNvPicPr>
            <a:picLocks noChangeAspect="1"/>
          </p:cNvPicPr>
          <p:nvPr/>
        </p:nvPicPr>
        <p:blipFill>
          <a:blip r:embed="rId3" cstate="print">
            <a:extLst>
              <a:ext uri="{28A0092B-C50C-407E-A947-70E740481C1C}">
                <a14:useLocalDpi xmlns:a14="http://schemas.microsoft.com/office/drawing/2010/main" val="0"/>
              </a:ext>
            </a:extLst>
          </a:blip>
          <a:srcRect l="58148" t="47408" r="16173" b="4086"/>
          <a:stretch>
            <a:fillRect/>
          </a:stretch>
        </p:blipFill>
        <p:spPr bwMode="auto">
          <a:xfrm>
            <a:off x="7016390" y="23815"/>
            <a:ext cx="200501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29"/>
          <p:cNvSpPr>
            <a:spLocks noChangeArrowheads="1"/>
          </p:cNvSpPr>
          <p:nvPr/>
        </p:nvSpPr>
        <p:spPr bwMode="auto">
          <a:xfrm>
            <a:off x="4463655" y="3603625"/>
            <a:ext cx="2083594"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smtClean="0">
              <a:solidFill>
                <a:srgbClr val="5F5F5F"/>
              </a:solidFill>
              <a:latin typeface="Times New Roman" pitchFamily="18" charset="0"/>
              <a:cs typeface="Times New Roman" pitchFamily="18" charset="0"/>
            </a:endParaRPr>
          </a:p>
        </p:txBody>
      </p:sp>
      <p:sp>
        <p:nvSpPr>
          <p:cNvPr id="42" name="Rectangle 29"/>
          <p:cNvSpPr>
            <a:spLocks noChangeArrowheads="1"/>
          </p:cNvSpPr>
          <p:nvPr/>
        </p:nvSpPr>
        <p:spPr bwMode="auto">
          <a:xfrm>
            <a:off x="7102118" y="3519495"/>
            <a:ext cx="1414463"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smtClean="0">
              <a:solidFill>
                <a:srgbClr val="5F5F5F"/>
              </a:solidFill>
              <a:latin typeface="Times New Roman" pitchFamily="18" charset="0"/>
              <a:cs typeface="Times New Roman" pitchFamily="18" charset="0"/>
            </a:endParaRPr>
          </a:p>
        </p:txBody>
      </p:sp>
    </p:spTree>
    <p:extLst>
      <p:ext uri="{BB962C8B-B14F-4D97-AF65-F5344CB8AC3E}">
        <p14:creationId xmlns:p14="http://schemas.microsoft.com/office/powerpoint/2010/main" val="37263169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2" presetClass="entr" presetSubtype="3"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1+#ppt_w/2"/>
                                          </p:val>
                                        </p:tav>
                                        <p:tav tm="100000">
                                          <p:val>
                                            <p:strVal val="#ppt_x"/>
                                          </p:val>
                                        </p:tav>
                                      </p:tavLst>
                                    </p:anim>
                                    <p:anim calcmode="lin" valueType="num">
                                      <p:cBhvr additive="base">
                                        <p:cTn id="13"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6" presetClass="entr" presetSubtype="21"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barn(inVertical)">
                                      <p:cBhvr>
                                        <p:cTn id="28" dur="500"/>
                                        <p:tgtEl>
                                          <p:spTgt spid="33"/>
                                        </p:tgtEl>
                                      </p:cBhvr>
                                    </p:animEffect>
                                  </p:childTnLst>
                                </p:cTn>
                              </p:par>
                              <p:par>
                                <p:cTn id="29" presetID="16" presetClass="entr" presetSubtype="21"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42" presetClass="entr" presetSubtype="0" fill="hold" grpId="0" nodeType="withEffect" nodePh="1">
                                  <p:stCondLst>
                                    <p:cond delay="0"/>
                                  </p:stCondLst>
                                  <p:endCondLst>
                                    <p:cond evt="begin" delay="0">
                                      <p:tn val="32"/>
                                    </p:cond>
                                  </p:endCondLst>
                                  <p:childTnLst>
                                    <p:set>
                                      <p:cBhvr>
                                        <p:cTn id="33" dur="1" fill="hold">
                                          <p:stCondLst>
                                            <p:cond delay="0"/>
                                          </p:stCondLst>
                                        </p:cTn>
                                        <p:tgtEl>
                                          <p:spTgt spid="40"/>
                                        </p:tgtEl>
                                        <p:attrNameLst>
                                          <p:attrName>style.visibility</p:attrName>
                                        </p:attrNameLst>
                                      </p:cBhvr>
                                      <p:to>
                                        <p:strVal val="visible"/>
                                      </p:to>
                                    </p:set>
                                    <p:animEffect transition="in" filter="fade">
                                      <p:cBhvr>
                                        <p:cTn id="34" dur="1000"/>
                                        <p:tgtEl>
                                          <p:spTgt spid="40"/>
                                        </p:tgtEl>
                                      </p:cBhvr>
                                    </p:animEffect>
                                    <p:anim calcmode="lin" valueType="num">
                                      <p:cBhvr>
                                        <p:cTn id="35" dur="1000" fill="hold"/>
                                        <p:tgtEl>
                                          <p:spTgt spid="40"/>
                                        </p:tgtEl>
                                        <p:attrNameLst>
                                          <p:attrName>ppt_x</p:attrName>
                                        </p:attrNameLst>
                                      </p:cBhvr>
                                      <p:tavLst>
                                        <p:tav tm="0">
                                          <p:val>
                                            <p:strVal val="#ppt_x"/>
                                          </p:val>
                                        </p:tav>
                                        <p:tav tm="100000">
                                          <p:val>
                                            <p:strVal val="#ppt_x"/>
                                          </p:val>
                                        </p:tav>
                                      </p:tavLst>
                                    </p:anim>
                                    <p:anim calcmode="lin" valueType="num">
                                      <p:cBhvr>
                                        <p:cTn id="36" dur="1000" fill="hold"/>
                                        <p:tgtEl>
                                          <p:spTgt spid="40"/>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nodePh="1">
                                  <p:stCondLst>
                                    <p:cond delay="0"/>
                                  </p:stCondLst>
                                  <p:endCondLst>
                                    <p:cond evt="begin" delay="0">
                                      <p:tn val="37"/>
                                    </p:cond>
                                  </p:endCondLst>
                                  <p:childTnLst>
                                    <p:set>
                                      <p:cBhvr>
                                        <p:cTn id="38" dur="1" fill="hold">
                                          <p:stCondLst>
                                            <p:cond delay="0"/>
                                          </p:stCondLst>
                                        </p:cTn>
                                        <p:tgtEl>
                                          <p:spTgt spid="42"/>
                                        </p:tgtEl>
                                        <p:attrNameLst>
                                          <p:attrName>style.visibility</p:attrName>
                                        </p:attrNameLst>
                                      </p:cBhvr>
                                      <p:to>
                                        <p:strVal val="visible"/>
                                      </p:to>
                                    </p:set>
                                    <p:animEffect transition="in" filter="fade">
                                      <p:cBhvr>
                                        <p:cTn id="39" dur="1000"/>
                                        <p:tgtEl>
                                          <p:spTgt spid="42"/>
                                        </p:tgtEl>
                                      </p:cBhvr>
                                    </p:animEffect>
                                    <p:anim calcmode="lin" valueType="num">
                                      <p:cBhvr>
                                        <p:cTn id="40" dur="1000" fill="hold"/>
                                        <p:tgtEl>
                                          <p:spTgt spid="42"/>
                                        </p:tgtEl>
                                        <p:attrNameLst>
                                          <p:attrName>ppt_x</p:attrName>
                                        </p:attrNameLst>
                                      </p:cBhvr>
                                      <p:tavLst>
                                        <p:tav tm="0">
                                          <p:val>
                                            <p:strVal val="#ppt_x"/>
                                          </p:val>
                                        </p:tav>
                                        <p:tav tm="100000">
                                          <p:val>
                                            <p:strVal val="#ppt_x"/>
                                          </p:val>
                                        </p:tav>
                                      </p:tavLst>
                                    </p:anim>
                                    <p:anim calcmode="lin" valueType="num">
                                      <p:cBhvr>
                                        <p:cTn id="41"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F5A235E2-1C6B-45B8-A71A-DB71019545AC}"/>
              </a:ext>
            </a:extLst>
          </p:cNvPr>
          <p:cNvSpPr txBox="1"/>
          <p:nvPr/>
        </p:nvSpPr>
        <p:spPr>
          <a:xfrm>
            <a:off x="1006215" y="451733"/>
            <a:ext cx="6450496" cy="861774"/>
          </a:xfrm>
          <a:prstGeom prst="rect">
            <a:avLst/>
          </a:prstGeom>
          <a:noFill/>
        </p:spPr>
        <p:txBody>
          <a:bodyPr wrap="square" rtlCol="0">
            <a:spAutoFit/>
          </a:bodyPr>
          <a:lstStyle/>
          <a:p>
            <a:pPr>
              <a:defRPr/>
            </a:pPr>
            <a:r>
              <a:rPr lang="en-US" sz="3200" dirty="0" err="1">
                <a:solidFill>
                  <a:srgbClr val="FF0000"/>
                </a:solidFill>
                <a:latin typeface="Times New Roman" panose="02020603050405020304" pitchFamily="18" charset="0"/>
                <a:ea typeface="Times New Roman" panose="02020603050405020304" pitchFamily="18" charset="0"/>
              </a:rPr>
              <a:t>Nguyên</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nhân</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sinh</a:t>
            </a:r>
            <a:r>
              <a:rPr lang="en-US" sz="3200" dirty="0">
                <a:solidFill>
                  <a:srgbClr val="FF0000"/>
                </a:solidFill>
                <a:latin typeface="Times New Roman" panose="02020603050405020304" pitchFamily="18" charset="0"/>
                <a:ea typeface="Times New Roman" panose="02020603050405020304" pitchFamily="18" charset="0"/>
              </a:rPr>
              <a:t> ra </a:t>
            </a:r>
            <a:r>
              <a:rPr lang="en-US" sz="3200" dirty="0" err="1">
                <a:solidFill>
                  <a:srgbClr val="FF0000"/>
                </a:solidFill>
                <a:latin typeface="Times New Roman" panose="02020603050405020304" pitchFamily="18" charset="0"/>
                <a:ea typeface="Times New Roman" panose="02020603050405020304" pitchFamily="18" charset="0"/>
              </a:rPr>
              <a:t>động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đất</a:t>
            </a:r>
            <a:r>
              <a:rPr lang="en-US" sz="3200" dirty="0">
                <a:solidFill>
                  <a:srgbClr val="FF0000"/>
                </a:solidFill>
                <a:latin typeface="Times New Roman" panose="02020603050405020304" pitchFamily="18" charset="0"/>
                <a:ea typeface="Times New Roman" panose="02020603050405020304" pitchFamily="18" charset="0"/>
              </a:rPr>
              <a:t>?</a:t>
            </a:r>
          </a:p>
          <a:p>
            <a:pPr>
              <a:defRPr/>
            </a:pPr>
            <a:endParaRPr lang="en-US" dirty="0">
              <a:solidFill>
                <a:prstClr val="black"/>
              </a:solidFill>
            </a:endParaRPr>
          </a:p>
        </p:txBody>
      </p:sp>
      <p:pic>
        <p:nvPicPr>
          <p:cNvPr id="6" name="Picture 5">
            <a:extLst>
              <a:ext uri="{FF2B5EF4-FFF2-40B4-BE49-F238E27FC236}">
                <a16:creationId xmlns="" xmlns:a16="http://schemas.microsoft.com/office/drawing/2014/main" id="{5F82B0F3-1D86-4706-8E60-6116573E9A8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41176" y="1206022"/>
            <a:ext cx="5824330" cy="4081669"/>
          </a:xfrm>
          <a:prstGeom prst="rect">
            <a:avLst/>
          </a:prstGeom>
          <a:noFill/>
          <a:ln>
            <a:noFill/>
          </a:ln>
        </p:spPr>
      </p:pic>
    </p:spTree>
    <p:extLst>
      <p:ext uri="{BB962C8B-B14F-4D97-AF65-F5344CB8AC3E}">
        <p14:creationId xmlns:p14="http://schemas.microsoft.com/office/powerpoint/2010/main" val="6292269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467545" y="1791041"/>
            <a:ext cx="2761074" cy="102720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7" name="Rounded Rectangle 26"/>
          <p:cNvSpPr/>
          <p:nvPr/>
        </p:nvSpPr>
        <p:spPr>
          <a:xfrm>
            <a:off x="4653746" y="1816755"/>
            <a:ext cx="2747533" cy="975811"/>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5" name="Rounded Rectangle 24"/>
          <p:cNvSpPr/>
          <p:nvPr/>
        </p:nvSpPr>
        <p:spPr>
          <a:xfrm>
            <a:off x="4653755" y="3339433"/>
            <a:ext cx="3365141" cy="3067962"/>
          </a:xfrm>
          <a:prstGeom prst="roundRect">
            <a:avLst/>
          </a:prstGeom>
          <a:solidFill>
            <a:schemeClr val="accent2">
              <a:lumMod val="20000"/>
              <a:lumOff val="80000"/>
            </a:schemeClr>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lvl="0"/>
            <a:r>
              <a:rPr lang="vi-VN" sz="2800">
                <a:solidFill>
                  <a:prstClr val="black"/>
                </a:solidFill>
                <a:latin typeface="Times New Roman"/>
              </a:rPr>
              <a:t>Do sự dịch chuyển của các mảng kiến tạo</a:t>
            </a:r>
          </a:p>
        </p:txBody>
      </p:sp>
      <p:sp>
        <p:nvSpPr>
          <p:cNvPr id="21" name="Rounded Rectangle 20"/>
          <p:cNvSpPr/>
          <p:nvPr/>
        </p:nvSpPr>
        <p:spPr>
          <a:xfrm>
            <a:off x="582933" y="3281365"/>
            <a:ext cx="3478888" cy="3126030"/>
          </a:xfrm>
          <a:prstGeom prst="roundRect">
            <a:avLst/>
          </a:prstGeom>
          <a:solidFill>
            <a:srgbClr val="FFC00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r>
              <a:rPr lang="en-US" sz="2800">
                <a:solidFill>
                  <a:prstClr val="black"/>
                </a:solidFill>
                <a:latin typeface="Times New Roman"/>
              </a:rPr>
              <a:t>Lớp vỏ Trái Đất bị rung chuyển với nhiều cường độ khác nhau và diễn ra trong thời gian ngắn</a:t>
            </a:r>
            <a:endParaRPr lang="en-US" sz="2800" kern="0">
              <a:solidFill>
                <a:prstClr val="white"/>
              </a:solidFill>
              <a:latin typeface="Trebuchet MS" panose="020B0603020202020204"/>
              <a:cs typeface="Arial" pitchFamily="34" charset="0"/>
            </a:endParaRPr>
          </a:p>
        </p:txBody>
      </p:sp>
      <p:sp>
        <p:nvSpPr>
          <p:cNvPr id="26639" name="Oval 15"/>
          <p:cNvSpPr>
            <a:spLocks noChangeArrowheads="1"/>
          </p:cNvSpPr>
          <p:nvPr/>
        </p:nvSpPr>
        <p:spPr bwMode="auto">
          <a:xfrm>
            <a:off x="2831308" y="-7937"/>
            <a:ext cx="2461022" cy="1219201"/>
          </a:xfrm>
          <a:prstGeom prst="ellipse">
            <a:avLst/>
          </a:prstGeom>
          <a:blipFill>
            <a:blip r:embed="rId2"/>
            <a:tile tx="0" ty="0" sx="100000" sy="100000" flip="none" algn="tl"/>
          </a:blipFill>
          <a:ln w="9525">
            <a:solidFill>
              <a:schemeClr val="tx1"/>
            </a:solidFill>
            <a:round/>
            <a:headEnd/>
            <a:tailEnd/>
          </a:ln>
          <a:effectLst/>
          <a:extLst/>
        </p:spPr>
        <p:txBody>
          <a:bodyPr wrap="none" anchor="ctr"/>
          <a:lstStyle/>
          <a:p>
            <a:pPr algn="ctr" fontAlgn="base">
              <a:spcBef>
                <a:spcPct val="0"/>
              </a:spcBef>
              <a:spcAft>
                <a:spcPct val="0"/>
              </a:spcAft>
              <a:defRPr/>
            </a:pPr>
            <a:r>
              <a:rPr lang="en-US">
                <a:solidFill>
                  <a:srgbClr val="000000"/>
                </a:solidFill>
                <a:latin typeface="Arial"/>
                <a:cs typeface="Arial" pitchFamily="34" charset="0"/>
              </a:rPr>
              <a:t> </a:t>
            </a:r>
            <a:r>
              <a:rPr lang="en-US" sz="3600" b="1" smtClean="0">
                <a:solidFill>
                  <a:srgbClr val="FF0000"/>
                </a:solidFill>
                <a:latin typeface="Times New Roman" pitchFamily="18" charset="0"/>
                <a:cs typeface="Times New Roman" pitchFamily="18" charset="0"/>
              </a:rPr>
              <a:t>Động đất</a:t>
            </a:r>
            <a:endParaRPr lang="en-US" sz="3600" b="1" dirty="0">
              <a:solidFill>
                <a:srgbClr val="FF0000"/>
              </a:solidFill>
              <a:latin typeface="Times New Roman" pitchFamily="18" charset="0"/>
              <a:cs typeface="Times New Roman" pitchFamily="18" charset="0"/>
            </a:endParaRPr>
          </a:p>
        </p:txBody>
      </p:sp>
      <p:sp>
        <p:nvSpPr>
          <p:cNvPr id="26643" name="Rectangle 19"/>
          <p:cNvSpPr>
            <a:spLocks noChangeArrowheads="1"/>
          </p:cNvSpPr>
          <p:nvPr/>
        </p:nvSpPr>
        <p:spPr bwMode="auto">
          <a:xfrm>
            <a:off x="582974" y="2040254"/>
            <a:ext cx="2517719" cy="908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smtClean="0">
                <a:solidFill>
                  <a:srgbClr val="000000"/>
                </a:solidFill>
                <a:latin typeface="Times New Roman" pitchFamily="18" charset="0"/>
                <a:cs typeface="Times New Roman" pitchFamily="18" charset="0"/>
              </a:rPr>
              <a:t>Khái niệm</a:t>
            </a:r>
          </a:p>
        </p:txBody>
      </p:sp>
      <p:sp>
        <p:nvSpPr>
          <p:cNvPr id="26647" name="Rectangle 23"/>
          <p:cNvSpPr>
            <a:spLocks noChangeArrowheads="1"/>
          </p:cNvSpPr>
          <p:nvPr/>
        </p:nvSpPr>
        <p:spPr bwMode="auto">
          <a:xfrm>
            <a:off x="5315796" y="2040306"/>
            <a:ext cx="1387079"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smtClean="0">
                <a:solidFill>
                  <a:srgbClr val="000000"/>
                </a:solidFill>
                <a:latin typeface="Times New Roman" pitchFamily="18" charset="0"/>
                <a:cs typeface="Times New Roman" pitchFamily="18" charset="0"/>
              </a:rPr>
              <a:t>Nguyên nhân</a:t>
            </a:r>
          </a:p>
        </p:txBody>
      </p:sp>
      <p:cxnSp>
        <p:nvCxnSpPr>
          <p:cNvPr id="5" name="Straight Arrow Connector 4"/>
          <p:cNvCxnSpPr/>
          <p:nvPr/>
        </p:nvCxnSpPr>
        <p:spPr>
          <a:xfrm flipH="1">
            <a:off x="2831308" y="1232279"/>
            <a:ext cx="1230512" cy="558762"/>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145086" y="2921938"/>
            <a:ext cx="9525" cy="417513"/>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4066264" y="1218076"/>
            <a:ext cx="1009801" cy="598679"/>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6228184" y="2818241"/>
            <a:ext cx="0" cy="521192"/>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0" name="图片 7"/>
          <p:cNvPicPr>
            <a:picLocks noChangeAspect="1"/>
          </p:cNvPicPr>
          <p:nvPr/>
        </p:nvPicPr>
        <p:blipFill>
          <a:blip r:embed="rId3" cstate="print">
            <a:extLst>
              <a:ext uri="{28A0092B-C50C-407E-A947-70E740481C1C}">
                <a14:useLocalDpi xmlns:a14="http://schemas.microsoft.com/office/drawing/2010/main" val="0"/>
              </a:ext>
            </a:extLst>
          </a:blip>
          <a:srcRect l="58148" t="47408" r="16173" b="4086"/>
          <a:stretch>
            <a:fillRect/>
          </a:stretch>
        </p:blipFill>
        <p:spPr bwMode="auto">
          <a:xfrm>
            <a:off x="7016390" y="23815"/>
            <a:ext cx="200501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29"/>
          <p:cNvSpPr>
            <a:spLocks noChangeArrowheads="1"/>
          </p:cNvSpPr>
          <p:nvPr/>
        </p:nvSpPr>
        <p:spPr bwMode="auto">
          <a:xfrm>
            <a:off x="4463655" y="3603625"/>
            <a:ext cx="2083594"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smtClean="0">
              <a:solidFill>
                <a:srgbClr val="5F5F5F"/>
              </a:solidFill>
              <a:latin typeface="Times New Roman" pitchFamily="18" charset="0"/>
              <a:cs typeface="Times New Roman" pitchFamily="18" charset="0"/>
            </a:endParaRPr>
          </a:p>
        </p:txBody>
      </p:sp>
      <p:sp>
        <p:nvSpPr>
          <p:cNvPr id="42" name="Rectangle 29"/>
          <p:cNvSpPr>
            <a:spLocks noChangeArrowheads="1"/>
          </p:cNvSpPr>
          <p:nvPr/>
        </p:nvSpPr>
        <p:spPr bwMode="auto">
          <a:xfrm>
            <a:off x="7102118" y="3519495"/>
            <a:ext cx="1414463"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smtClean="0">
              <a:solidFill>
                <a:srgbClr val="5F5F5F"/>
              </a:solidFill>
              <a:latin typeface="Times New Roman" pitchFamily="18" charset="0"/>
              <a:cs typeface="Times New Roman" pitchFamily="18" charset="0"/>
            </a:endParaRPr>
          </a:p>
        </p:txBody>
      </p:sp>
    </p:spTree>
    <p:extLst>
      <p:ext uri="{BB962C8B-B14F-4D97-AF65-F5344CB8AC3E}">
        <p14:creationId xmlns:p14="http://schemas.microsoft.com/office/powerpoint/2010/main" val="38608925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2" presetClass="entr" presetSubtype="3"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1+#ppt_w/2"/>
                                          </p:val>
                                        </p:tav>
                                        <p:tav tm="100000">
                                          <p:val>
                                            <p:strVal val="#ppt_x"/>
                                          </p:val>
                                        </p:tav>
                                      </p:tavLst>
                                    </p:anim>
                                    <p:anim calcmode="lin" valueType="num">
                                      <p:cBhvr additive="base">
                                        <p:cTn id="13"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42" presetClass="entr" presetSubtype="0"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anim calcmode="lin" valueType="num">
                                      <p:cBhvr>
                                        <p:cTn id="27" dur="1000" fill="hold"/>
                                        <p:tgtEl>
                                          <p:spTgt spid="36"/>
                                        </p:tgtEl>
                                        <p:attrNameLst>
                                          <p:attrName>ppt_x</p:attrName>
                                        </p:attrNameLst>
                                      </p:cBhvr>
                                      <p:tavLst>
                                        <p:tav tm="0">
                                          <p:val>
                                            <p:strVal val="#ppt_x"/>
                                          </p:val>
                                        </p:tav>
                                        <p:tav tm="100000">
                                          <p:val>
                                            <p:strVal val="#ppt_x"/>
                                          </p:val>
                                        </p:tav>
                                      </p:tavLst>
                                    </p:anim>
                                    <p:anim calcmode="lin" valueType="num">
                                      <p:cBhvr>
                                        <p:cTn id="28" dur="1000" fill="hold"/>
                                        <p:tgtEl>
                                          <p:spTgt spid="3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6643"/>
                                        </p:tgtEl>
                                        <p:attrNameLst>
                                          <p:attrName>style.visibility</p:attrName>
                                        </p:attrNameLst>
                                      </p:cBhvr>
                                      <p:to>
                                        <p:strVal val="visible"/>
                                      </p:to>
                                    </p:set>
                                    <p:animEffect transition="in" filter="fade">
                                      <p:cBhvr>
                                        <p:cTn id="31" dur="1000"/>
                                        <p:tgtEl>
                                          <p:spTgt spid="26643"/>
                                        </p:tgtEl>
                                      </p:cBhvr>
                                    </p:animEffect>
                                    <p:anim calcmode="lin" valueType="num">
                                      <p:cBhvr>
                                        <p:cTn id="32" dur="1000" fill="hold"/>
                                        <p:tgtEl>
                                          <p:spTgt spid="26643"/>
                                        </p:tgtEl>
                                        <p:attrNameLst>
                                          <p:attrName>ppt_x</p:attrName>
                                        </p:attrNameLst>
                                      </p:cBhvr>
                                      <p:tavLst>
                                        <p:tav tm="0">
                                          <p:val>
                                            <p:strVal val="#ppt_x"/>
                                          </p:val>
                                        </p:tav>
                                        <p:tav tm="100000">
                                          <p:val>
                                            <p:strVal val="#ppt_x"/>
                                          </p:val>
                                        </p:tav>
                                      </p:tavLst>
                                    </p:anim>
                                    <p:anim calcmode="lin" valueType="num">
                                      <p:cBhvr>
                                        <p:cTn id="33" dur="1000" fill="hold"/>
                                        <p:tgtEl>
                                          <p:spTgt spid="2664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6647"/>
                                        </p:tgtEl>
                                        <p:attrNameLst>
                                          <p:attrName>style.visibility</p:attrName>
                                        </p:attrNameLst>
                                      </p:cBhvr>
                                      <p:to>
                                        <p:strVal val="visible"/>
                                      </p:to>
                                    </p:set>
                                    <p:animEffect transition="in" filter="fade">
                                      <p:cBhvr>
                                        <p:cTn id="36" dur="1000"/>
                                        <p:tgtEl>
                                          <p:spTgt spid="26647"/>
                                        </p:tgtEl>
                                      </p:cBhvr>
                                    </p:animEffect>
                                    <p:anim calcmode="lin" valueType="num">
                                      <p:cBhvr>
                                        <p:cTn id="37" dur="1000" fill="hold"/>
                                        <p:tgtEl>
                                          <p:spTgt spid="26647"/>
                                        </p:tgtEl>
                                        <p:attrNameLst>
                                          <p:attrName>ppt_x</p:attrName>
                                        </p:attrNameLst>
                                      </p:cBhvr>
                                      <p:tavLst>
                                        <p:tav tm="0">
                                          <p:val>
                                            <p:strVal val="#ppt_x"/>
                                          </p:val>
                                        </p:tav>
                                        <p:tav tm="100000">
                                          <p:val>
                                            <p:strVal val="#ppt_x"/>
                                          </p:val>
                                        </p:tav>
                                      </p:tavLst>
                                    </p:anim>
                                    <p:anim calcmode="lin" valueType="num">
                                      <p:cBhvr>
                                        <p:cTn id="38" dur="1000" fill="hold"/>
                                        <p:tgtEl>
                                          <p:spTgt spid="26647"/>
                                        </p:tgtEl>
                                        <p:attrNameLst>
                                          <p:attrName>ppt_y</p:attrName>
                                        </p:attrNameLst>
                                      </p:cBhvr>
                                      <p:tavLst>
                                        <p:tav tm="0">
                                          <p:val>
                                            <p:strVal val="#ppt_y+.1"/>
                                          </p:val>
                                        </p:tav>
                                        <p:tav tm="100000">
                                          <p:val>
                                            <p:strVal val="#ppt_y"/>
                                          </p:val>
                                        </p:tav>
                                      </p:tavLst>
                                    </p:anim>
                                  </p:childTnLst>
                                </p:cTn>
                              </p:par>
                              <p:par>
                                <p:cTn id="39" presetID="16" presetClass="entr" presetSubtype="21"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6" presetClass="entr" presetSubtype="21"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inVertical)">
                                      <p:cBhvr>
                                        <p:cTn id="46" dur="500"/>
                                        <p:tgtEl>
                                          <p:spTgt spid="33"/>
                                        </p:tgtEl>
                                      </p:cBhvr>
                                    </p:animEffect>
                                  </p:childTnLst>
                                </p:cTn>
                              </p:par>
                              <p:par>
                                <p:cTn id="47" presetID="16" presetClass="entr" presetSubtype="21"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arn(inVertical)">
                                      <p:cBhvr>
                                        <p:cTn id="49" dur="500"/>
                                        <p:tgtEl>
                                          <p:spTgt spid="21"/>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4" fill="hold" nodeType="click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wipe(down)">
                                      <p:cBhvr>
                                        <p:cTn id="54" dur="500"/>
                                        <p:tgtEl>
                                          <p:spTgt spid="37"/>
                                        </p:tgtEl>
                                      </p:cBhvr>
                                    </p:animEffect>
                                  </p:childTnLst>
                                </p:cTn>
                              </p:par>
                              <p:par>
                                <p:cTn id="55" presetID="16" presetClass="entr" presetSubtype="21"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barn(inVertical)">
                                      <p:cBhvr>
                                        <p:cTn id="57" dur="500"/>
                                        <p:tgtEl>
                                          <p:spTgt spid="25"/>
                                        </p:tgtEl>
                                      </p:cBhvr>
                                    </p:animEffect>
                                  </p:childTnLst>
                                </p:cTn>
                              </p:par>
                              <p:par>
                                <p:cTn id="58" presetID="42" presetClass="entr" presetSubtype="0" fill="hold" grpId="0" nodeType="withEffect" nodePh="1">
                                  <p:stCondLst>
                                    <p:cond delay="0"/>
                                  </p:stCondLst>
                                  <p:endCondLst>
                                    <p:cond evt="begin" delay="0">
                                      <p:tn val="58"/>
                                    </p:cond>
                                  </p:endCondLst>
                                  <p:childTnLst>
                                    <p:set>
                                      <p:cBhvr>
                                        <p:cTn id="59" dur="1" fill="hold">
                                          <p:stCondLst>
                                            <p:cond delay="0"/>
                                          </p:stCondLst>
                                        </p:cTn>
                                        <p:tgtEl>
                                          <p:spTgt spid="40"/>
                                        </p:tgtEl>
                                        <p:attrNameLst>
                                          <p:attrName>style.visibility</p:attrName>
                                        </p:attrNameLst>
                                      </p:cBhvr>
                                      <p:to>
                                        <p:strVal val="visible"/>
                                      </p:to>
                                    </p:set>
                                    <p:animEffect transition="in" filter="fade">
                                      <p:cBhvr>
                                        <p:cTn id="60" dur="1000"/>
                                        <p:tgtEl>
                                          <p:spTgt spid="40"/>
                                        </p:tgtEl>
                                      </p:cBhvr>
                                    </p:animEffect>
                                    <p:anim calcmode="lin" valueType="num">
                                      <p:cBhvr>
                                        <p:cTn id="61" dur="1000" fill="hold"/>
                                        <p:tgtEl>
                                          <p:spTgt spid="40"/>
                                        </p:tgtEl>
                                        <p:attrNameLst>
                                          <p:attrName>ppt_x</p:attrName>
                                        </p:attrNameLst>
                                      </p:cBhvr>
                                      <p:tavLst>
                                        <p:tav tm="0">
                                          <p:val>
                                            <p:strVal val="#ppt_x"/>
                                          </p:val>
                                        </p:tav>
                                        <p:tav tm="100000">
                                          <p:val>
                                            <p:strVal val="#ppt_x"/>
                                          </p:val>
                                        </p:tav>
                                      </p:tavLst>
                                    </p:anim>
                                    <p:anim calcmode="lin" valueType="num">
                                      <p:cBhvr>
                                        <p:cTn id="62" dur="1000" fill="hold"/>
                                        <p:tgtEl>
                                          <p:spTgt spid="40"/>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nodePh="1">
                                  <p:stCondLst>
                                    <p:cond delay="0"/>
                                  </p:stCondLst>
                                  <p:endCondLst>
                                    <p:cond evt="begin" delay="0">
                                      <p:tn val="63"/>
                                    </p:cond>
                                  </p:endCondLst>
                                  <p:childTnLst>
                                    <p:set>
                                      <p:cBhvr>
                                        <p:cTn id="64" dur="1" fill="hold">
                                          <p:stCondLst>
                                            <p:cond delay="0"/>
                                          </p:stCondLst>
                                        </p:cTn>
                                        <p:tgtEl>
                                          <p:spTgt spid="42"/>
                                        </p:tgtEl>
                                        <p:attrNameLst>
                                          <p:attrName>style.visibility</p:attrName>
                                        </p:attrNameLst>
                                      </p:cBhvr>
                                      <p:to>
                                        <p:strVal val="visible"/>
                                      </p:to>
                                    </p:set>
                                    <p:animEffect transition="in" filter="fade">
                                      <p:cBhvr>
                                        <p:cTn id="65" dur="1000"/>
                                        <p:tgtEl>
                                          <p:spTgt spid="42"/>
                                        </p:tgtEl>
                                      </p:cBhvr>
                                    </p:animEffect>
                                    <p:anim calcmode="lin" valueType="num">
                                      <p:cBhvr>
                                        <p:cTn id="66" dur="1000" fill="hold"/>
                                        <p:tgtEl>
                                          <p:spTgt spid="42"/>
                                        </p:tgtEl>
                                        <p:attrNameLst>
                                          <p:attrName>ppt_x</p:attrName>
                                        </p:attrNameLst>
                                      </p:cBhvr>
                                      <p:tavLst>
                                        <p:tav tm="0">
                                          <p:val>
                                            <p:strVal val="#ppt_x"/>
                                          </p:val>
                                        </p:tav>
                                        <p:tav tm="100000">
                                          <p:val>
                                            <p:strVal val="#ppt_x"/>
                                          </p:val>
                                        </p:tav>
                                      </p:tavLst>
                                    </p:anim>
                                    <p:anim calcmode="lin" valueType="num">
                                      <p:cBhvr>
                                        <p:cTn id="6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3" grpId="0"/>
      <p:bldP spid="26647" grpId="0"/>
      <p:bldP spid="40" grpId="0"/>
      <p:bldP spid="4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ABB21295-DE15-4EEE-BA84-96AF06643EC8}"/>
              </a:ext>
            </a:extLst>
          </p:cNvPr>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75265" y="746084"/>
            <a:ext cx="3086245" cy="3331624"/>
          </a:xfrm>
          <a:prstGeom prst="rect">
            <a:avLst/>
          </a:prstGeom>
          <a:noFill/>
          <a:ln>
            <a:noFill/>
          </a:ln>
        </p:spPr>
      </p:pic>
      <p:sp>
        <p:nvSpPr>
          <p:cNvPr id="5" name="TextBox 4">
            <a:extLst>
              <a:ext uri="{FF2B5EF4-FFF2-40B4-BE49-F238E27FC236}">
                <a16:creationId xmlns="" xmlns:a16="http://schemas.microsoft.com/office/drawing/2014/main" id="{245C86E2-B3B0-441F-A332-6CC602813EAB}"/>
              </a:ext>
            </a:extLst>
          </p:cNvPr>
          <p:cNvSpPr txBox="1"/>
          <p:nvPr/>
        </p:nvSpPr>
        <p:spPr>
          <a:xfrm>
            <a:off x="854767" y="312005"/>
            <a:ext cx="7245626" cy="584775"/>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ea typeface="Times New Roman" panose="02020603050405020304" pitchFamily="18" charset="0"/>
              </a:rPr>
              <a:t>Nêu</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hậu</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quả</a:t>
            </a:r>
            <a:r>
              <a:rPr lang="en-US" sz="3200" dirty="0">
                <a:solidFill>
                  <a:srgbClr val="FF0000"/>
                </a:solidFill>
                <a:latin typeface="Times New Roman" panose="02020603050405020304" pitchFamily="18" charset="0"/>
                <a:ea typeface="Times New Roman" panose="02020603050405020304" pitchFamily="18" charset="0"/>
              </a:rPr>
              <a:t> do </a:t>
            </a:r>
            <a:r>
              <a:rPr lang="en-US" sz="3200" dirty="0" err="1">
                <a:solidFill>
                  <a:srgbClr val="FF0000"/>
                </a:solidFill>
                <a:latin typeface="Times New Roman" panose="02020603050405020304" pitchFamily="18" charset="0"/>
                <a:ea typeface="Times New Roman" panose="02020603050405020304" pitchFamily="18" charset="0"/>
              </a:rPr>
              <a:t>động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đất</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gây</a:t>
            </a:r>
            <a:r>
              <a:rPr lang="en-US" sz="3200" dirty="0">
                <a:solidFill>
                  <a:srgbClr val="FF0000"/>
                </a:solidFill>
                <a:latin typeface="Times New Roman" panose="02020603050405020304" pitchFamily="18" charset="0"/>
                <a:ea typeface="Times New Roman" panose="02020603050405020304" pitchFamily="18" charset="0"/>
              </a:rPr>
              <a:t> ra.</a:t>
            </a:r>
            <a:endParaRPr lang="en-US" sz="3200" dirty="0">
              <a:solidFill>
                <a:srgbClr val="FF0000"/>
              </a:solidFill>
            </a:endParaRPr>
          </a:p>
        </p:txBody>
      </p:sp>
      <p:pic>
        <p:nvPicPr>
          <p:cNvPr id="1026" name="Picture 2" descr="Vì sao có động đất, động đất thường kéo dài bao lâu? | Báo dân sinh">
            <a:extLst>
              <a:ext uri="{FF2B5EF4-FFF2-40B4-BE49-F238E27FC236}">
                <a16:creationId xmlns="" xmlns:a16="http://schemas.microsoft.com/office/drawing/2014/main" id="{DED9B99E-0532-4FD2-9919-E1289AF645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3874" y="861462"/>
            <a:ext cx="3608526" cy="28359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ảnh báo: năm 2018 sẽ có 20 trận động đất cực kỳ nghiêm trọng xảy ra do  Trái Đất đang quay chậm dần lại">
            <a:extLst>
              <a:ext uri="{FF2B5EF4-FFF2-40B4-BE49-F238E27FC236}">
                <a16:creationId xmlns="" xmlns:a16="http://schemas.microsoft.com/office/drawing/2014/main" id="{F24A5902-105D-4DFA-8933-07419C9861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4767" y="4368914"/>
            <a:ext cx="2862470" cy="21772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 xmlns:a16="http://schemas.microsoft.com/office/drawing/2014/main" id="{DAB4C95F-BCBB-4AF6-93DA-6D8107C3DE15}"/>
              </a:ext>
            </a:extLst>
          </p:cNvPr>
          <p:cNvPicPr>
            <a:picLocks noChangeAspect="1"/>
          </p:cNvPicPr>
          <p:nvPr/>
        </p:nvPicPr>
        <p:blipFill>
          <a:blip r:embed="rId6"/>
          <a:stretch>
            <a:fillRect/>
          </a:stretch>
        </p:blipFill>
        <p:spPr>
          <a:xfrm>
            <a:off x="4163874" y="4368914"/>
            <a:ext cx="3608526" cy="2177237"/>
          </a:xfrm>
          <a:prstGeom prst="rect">
            <a:avLst/>
          </a:prstGeom>
        </p:spPr>
      </p:pic>
    </p:spTree>
    <p:extLst>
      <p:ext uri="{BB962C8B-B14F-4D97-AF65-F5344CB8AC3E}">
        <p14:creationId xmlns:p14="http://schemas.microsoft.com/office/powerpoint/2010/main" val="37556860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Box 6">
            <a:extLst>
              <a:ext uri="{FF2B5EF4-FFF2-40B4-BE49-F238E27FC236}">
                <a16:creationId xmlns="" xmlns:a16="http://schemas.microsoft.com/office/drawing/2014/main" id="{1BF2800F-8A1A-4347-9512-29E5DE0A2690}"/>
              </a:ext>
            </a:extLst>
          </p:cNvPr>
          <p:cNvSpPr txBox="1">
            <a:spLocks noChangeArrowheads="1"/>
          </p:cNvSpPr>
          <p:nvPr/>
        </p:nvSpPr>
        <p:spPr bwMode="auto">
          <a:xfrm>
            <a:off x="1627585" y="3306779"/>
            <a:ext cx="6400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fontAlgn="base" hangingPunct="1">
              <a:spcBef>
                <a:spcPct val="0"/>
              </a:spcBef>
              <a:spcAft>
                <a:spcPct val="0"/>
              </a:spcAft>
            </a:pPr>
            <a:r>
              <a:rPr lang="en-US" altLang="en-US" sz="2400" b="1" dirty="0" err="1">
                <a:solidFill>
                  <a:srgbClr val="FF0000"/>
                </a:solidFill>
                <a:latin typeface="Times New Roman" panose="02020603050405020304" pitchFamily="18" charset="0"/>
                <a:cs typeface="Times New Roman" panose="02020603050405020304" pitchFamily="18" charset="0"/>
              </a:rPr>
              <a:t>Tác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hại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Chết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rất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nhiều</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người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phá</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hủy</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công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trình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tài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sản</a:t>
            </a:r>
            <a:r>
              <a:rPr lang="en-US" altLang="en-US" sz="2400" b="1" dirty="0">
                <a:solidFill>
                  <a:srgbClr val="0000FF"/>
                </a:solidFill>
                <a:latin typeface="Times New Roman" panose="02020603050405020304" pitchFamily="18" charset="0"/>
                <a:cs typeface="Times New Roman" panose="02020603050405020304" pitchFamily="18" charset="0"/>
              </a:rPr>
              <a:t>….</a:t>
            </a:r>
          </a:p>
        </p:txBody>
      </p:sp>
      <p:pic>
        <p:nvPicPr>
          <p:cNvPr id="2" name="Picture 4" descr="dộng dất nhât 7">
            <a:extLst>
              <a:ext uri="{FF2B5EF4-FFF2-40B4-BE49-F238E27FC236}">
                <a16:creationId xmlns="" xmlns:a16="http://schemas.microsoft.com/office/drawing/2014/main" id="{89BC18B3-665B-446B-BAE2-F93617EFE3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3810000"/>
            <a:ext cx="2971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9" descr="Kết quả hình ảnh cho hậu quả động đất">
            <a:extLst>
              <a:ext uri="{FF2B5EF4-FFF2-40B4-BE49-F238E27FC236}">
                <a16:creationId xmlns="" xmlns:a16="http://schemas.microsoft.com/office/drawing/2014/main" id="{F7DF3815-F618-4F6E-9010-9AE1510843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550" y="228629"/>
            <a:ext cx="3429000" cy="295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136.avi">
            <a:hlinkClick r:id="" action="ppaction://media"/>
            <a:extLst>
              <a:ext uri="{FF2B5EF4-FFF2-40B4-BE49-F238E27FC236}">
                <a16:creationId xmlns="" xmlns:a16="http://schemas.microsoft.com/office/drawing/2014/main" id="{685FD3EE-6069-4AF3-8331-1178A22EF9DD}"/>
              </a:ext>
            </a:extLst>
          </p:cNvPr>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4286250" y="3733800"/>
            <a:ext cx="36004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6-33">
            <a:extLst>
              <a:ext uri="{FF2B5EF4-FFF2-40B4-BE49-F238E27FC236}">
                <a16:creationId xmlns="" xmlns:a16="http://schemas.microsoft.com/office/drawing/2014/main" id="{E4FA0DB6-CCC8-4644-9DEB-BCF73CC44D57}"/>
              </a:ext>
            </a:extLst>
          </p:cNvPr>
          <p:cNvPicPr>
            <a:picLocks noChangeAspect="1" noChangeArrowheads="1"/>
          </p:cNvPicPr>
          <p:nvPr/>
        </p:nvPicPr>
        <p:blipFill>
          <a:blip r:embed="rId6"/>
          <a:srcRect/>
          <a:stretch>
            <a:fillRect/>
          </a:stretch>
        </p:blipFill>
        <p:spPr bwMode="auto">
          <a:xfrm>
            <a:off x="1200150" y="152400"/>
            <a:ext cx="3086100" cy="312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50402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box(in)">
                                      <p:cBhvr>
                                        <p:cTn id="7" dur="500"/>
                                        <p:tgtEl>
                                          <p:spTgt spid="235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mediacall" presetSubtype="0" fill="hold" nodeType="clickEffect">
                                  <p:stCondLst>
                                    <p:cond delay="0"/>
                                  </p:stCondLst>
                                  <p:childTnLst>
                                    <p:cmd type="call" cmd="playFrom(0.0)">
                                      <p:cBhvr>
                                        <p:cTn id="11" dur="3233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2" fill="hold" display="0">
                  <p:stCondLst>
                    <p:cond delay="indefinite"/>
                  </p:stCondLst>
                  <p:endCondLst>
                    <p:cond evt="onNext" delay="0">
                      <p:tgtEl>
                        <p:sldTgt/>
                      </p:tgtEl>
                    </p:cond>
                    <p:cond evt="onPrev" delay="0">
                      <p:tgtEl>
                        <p:sldTgt/>
                      </p:tgtEl>
                    </p:cond>
                  </p:endCondLst>
                </p:cTn>
                <p:tgtEl>
                  <p:spTgt spid="9"/>
                </p:tgtEl>
              </p:cMediaNode>
            </p:video>
            <p:seq concurrent="1" nextAc="seek">
              <p:cTn id="13" restart="whenNotActive" fill="hold" evtFilter="cancelBubble" nodeType="interactiveSeq">
                <p:stCondLst>
                  <p:cond evt="onClick" delay="0">
                    <p:tgtEl>
                      <p:spTgt spid="9"/>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2" presetClass="mediacall" presetSubtype="0" fill="hold" nodeType="clickEffect">
                                  <p:stCondLst>
                                    <p:cond delay="0"/>
                                  </p:stCondLst>
                                  <p:childTnLst>
                                    <p:cmd type="call" cmd="togglePause">
                                      <p:cBhvr>
                                        <p:cTn id="17" dur="1" fill="hold"/>
                                        <p:tgtEl>
                                          <p:spTgt spid="9"/>
                                        </p:tgtEl>
                                      </p:cBhvr>
                                    </p:cmd>
                                  </p:childTnLst>
                                </p:cTn>
                              </p:par>
                            </p:childTnLst>
                          </p:cTn>
                        </p:par>
                      </p:childTnLst>
                    </p:cTn>
                  </p:par>
                </p:childTnLst>
              </p:cTn>
              <p:nextCondLst>
                <p:cond evt="onClick" delay="0">
                  <p:tgtEl>
                    <p:spTgt spid="9"/>
                  </p:tgtEl>
                </p:cond>
              </p:nextCondLst>
            </p:seq>
          </p:childTnLst>
        </p:cTn>
      </p:par>
    </p:tnLst>
    <p:bldLst>
      <p:bldP spid="2355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284997" y="1836465"/>
            <a:ext cx="1867463" cy="102720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7" name="Rounded Rectangle 26"/>
          <p:cNvSpPr/>
          <p:nvPr/>
        </p:nvSpPr>
        <p:spPr>
          <a:xfrm>
            <a:off x="2738466" y="1935391"/>
            <a:ext cx="2569624" cy="975811"/>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6" name="Rounded Rectangle 25"/>
          <p:cNvSpPr/>
          <p:nvPr/>
        </p:nvSpPr>
        <p:spPr>
          <a:xfrm>
            <a:off x="5582043" y="1772926"/>
            <a:ext cx="2860288" cy="932483"/>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5" name="Rounded Rectangle 24"/>
          <p:cNvSpPr/>
          <p:nvPr/>
        </p:nvSpPr>
        <p:spPr>
          <a:xfrm>
            <a:off x="2411768" y="3281254"/>
            <a:ext cx="1874491" cy="3331612"/>
          </a:xfrm>
          <a:prstGeom prst="roundRect">
            <a:avLst/>
          </a:prstGeom>
          <a:solidFill>
            <a:schemeClr val="accent2">
              <a:lumMod val="20000"/>
              <a:lumOff val="80000"/>
            </a:schemeClr>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1" name="Rounded Rectangle 20"/>
          <p:cNvSpPr/>
          <p:nvPr/>
        </p:nvSpPr>
        <p:spPr>
          <a:xfrm>
            <a:off x="11" y="3243660"/>
            <a:ext cx="2152457" cy="3484081"/>
          </a:xfrm>
          <a:prstGeom prst="roundRect">
            <a:avLst/>
          </a:prstGeom>
          <a:solidFill>
            <a:srgbClr val="FFC00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6639" name="Oval 15"/>
          <p:cNvSpPr>
            <a:spLocks noChangeArrowheads="1"/>
          </p:cNvSpPr>
          <p:nvPr/>
        </p:nvSpPr>
        <p:spPr bwMode="auto">
          <a:xfrm>
            <a:off x="2831308" y="-7937"/>
            <a:ext cx="2461022" cy="1219201"/>
          </a:xfrm>
          <a:prstGeom prst="ellipse">
            <a:avLst/>
          </a:prstGeom>
          <a:blipFill>
            <a:blip r:embed="rId2"/>
            <a:tile tx="0" ty="0" sx="100000" sy="100000" flip="none" algn="tl"/>
          </a:blipFill>
          <a:ln w="9525">
            <a:solidFill>
              <a:schemeClr val="tx1"/>
            </a:solidFill>
            <a:round/>
            <a:headEnd/>
            <a:tailEnd/>
          </a:ln>
          <a:effectLst/>
          <a:extLst/>
        </p:spPr>
        <p:txBody>
          <a:bodyPr wrap="none" anchor="ctr"/>
          <a:lstStyle/>
          <a:p>
            <a:pPr algn="ctr" fontAlgn="base">
              <a:spcBef>
                <a:spcPct val="0"/>
              </a:spcBef>
              <a:spcAft>
                <a:spcPct val="0"/>
              </a:spcAft>
              <a:defRPr/>
            </a:pPr>
            <a:r>
              <a:rPr lang="en-US">
                <a:solidFill>
                  <a:srgbClr val="000000"/>
                </a:solidFill>
                <a:latin typeface="Arial"/>
                <a:cs typeface="Arial" pitchFamily="34" charset="0"/>
              </a:rPr>
              <a:t> </a:t>
            </a:r>
            <a:r>
              <a:rPr lang="en-US" sz="3600" b="1" smtClean="0">
                <a:solidFill>
                  <a:srgbClr val="FF0000"/>
                </a:solidFill>
                <a:latin typeface="Times New Roman" pitchFamily="18" charset="0"/>
                <a:cs typeface="Times New Roman" pitchFamily="18" charset="0"/>
              </a:rPr>
              <a:t>Động đất</a:t>
            </a:r>
            <a:endParaRPr lang="en-US" sz="3600" b="1" dirty="0">
              <a:solidFill>
                <a:srgbClr val="FF0000"/>
              </a:solidFill>
              <a:latin typeface="Times New Roman" pitchFamily="18" charset="0"/>
              <a:cs typeface="Times New Roman" pitchFamily="18" charset="0"/>
            </a:endParaRPr>
          </a:p>
        </p:txBody>
      </p:sp>
      <p:sp>
        <p:nvSpPr>
          <p:cNvPr id="26643" name="Rectangle 19"/>
          <p:cNvSpPr>
            <a:spLocks noChangeArrowheads="1"/>
          </p:cNvSpPr>
          <p:nvPr/>
        </p:nvSpPr>
        <p:spPr bwMode="auto">
          <a:xfrm>
            <a:off x="269083" y="1917719"/>
            <a:ext cx="1739504" cy="908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smtClean="0">
                <a:solidFill>
                  <a:srgbClr val="000000"/>
                </a:solidFill>
                <a:latin typeface="Times New Roman" pitchFamily="18" charset="0"/>
                <a:cs typeface="Times New Roman" pitchFamily="18" charset="0"/>
              </a:rPr>
              <a:t>Khái niệm</a:t>
            </a:r>
          </a:p>
        </p:txBody>
      </p:sp>
      <p:sp>
        <p:nvSpPr>
          <p:cNvPr id="26644" name="Text Box 20"/>
          <p:cNvSpPr txBox="1">
            <a:spLocks noChangeArrowheads="1"/>
          </p:cNvSpPr>
          <p:nvPr/>
        </p:nvSpPr>
        <p:spPr bwMode="auto">
          <a:xfrm>
            <a:off x="1" y="3317910"/>
            <a:ext cx="2152460" cy="319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lnSpc>
                <a:spcPct val="120000"/>
              </a:lnSpc>
              <a:spcBef>
                <a:spcPct val="50000"/>
              </a:spcBef>
              <a:spcAft>
                <a:spcPct val="0"/>
              </a:spcAft>
            </a:pPr>
            <a:r>
              <a:rPr lang="en-US" sz="2400" smtClean="0">
                <a:solidFill>
                  <a:prstClr val="black"/>
                </a:solidFill>
                <a:latin typeface="Times New Roman"/>
              </a:rPr>
              <a:t>Lớp vỏ Trái Đất bị rung chuyển với nhiều cường độ khác nhau và diễn ra trong thời gian ngắn</a:t>
            </a:r>
            <a:r>
              <a:rPr lang="vi-VN" sz="2400" smtClean="0">
                <a:solidFill>
                  <a:prstClr val="black"/>
                </a:solidFill>
                <a:latin typeface="Times New Roman"/>
              </a:rPr>
              <a:t>.</a:t>
            </a:r>
            <a:endParaRPr lang="en-US" sz="2400" b="1" smtClean="0">
              <a:solidFill>
                <a:srgbClr val="000000"/>
              </a:solidFill>
              <a:latin typeface="Times New Roman" pitchFamily="18" charset="0"/>
            </a:endParaRPr>
          </a:p>
        </p:txBody>
      </p:sp>
      <p:sp>
        <p:nvSpPr>
          <p:cNvPr id="26647" name="Rectangle 23"/>
          <p:cNvSpPr>
            <a:spLocks noChangeArrowheads="1"/>
          </p:cNvSpPr>
          <p:nvPr/>
        </p:nvSpPr>
        <p:spPr bwMode="auto">
          <a:xfrm>
            <a:off x="2738483" y="1928886"/>
            <a:ext cx="1387079"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smtClean="0">
                <a:solidFill>
                  <a:srgbClr val="000000"/>
                </a:solidFill>
                <a:latin typeface="Times New Roman" pitchFamily="18" charset="0"/>
                <a:cs typeface="Times New Roman" pitchFamily="18" charset="0"/>
              </a:rPr>
              <a:t>            Nguyên nhân</a:t>
            </a:r>
          </a:p>
        </p:txBody>
      </p:sp>
      <p:sp>
        <p:nvSpPr>
          <p:cNvPr id="26649" name="Text Box 25"/>
          <p:cNvSpPr txBox="1">
            <a:spLocks noChangeArrowheads="1"/>
          </p:cNvSpPr>
          <p:nvPr/>
        </p:nvSpPr>
        <p:spPr bwMode="auto">
          <a:xfrm>
            <a:off x="2555776" y="3406846"/>
            <a:ext cx="177572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r>
              <a:rPr lang="vi-VN" sz="2400">
                <a:solidFill>
                  <a:prstClr val="black"/>
                </a:solidFill>
                <a:latin typeface="Times New Roman"/>
              </a:rPr>
              <a:t>Do </a:t>
            </a:r>
            <a:r>
              <a:rPr lang="vi-VN" sz="2400" smtClean="0">
                <a:solidFill>
                  <a:prstClr val="black"/>
                </a:solidFill>
                <a:latin typeface="Times New Roman"/>
              </a:rPr>
              <a:t>sự </a:t>
            </a:r>
            <a:r>
              <a:rPr lang="vi-VN" sz="2400">
                <a:solidFill>
                  <a:prstClr val="black"/>
                </a:solidFill>
                <a:latin typeface="Times New Roman"/>
              </a:rPr>
              <a:t>dịch chuyển của các mảng kiến </a:t>
            </a:r>
            <a:r>
              <a:rPr lang="vi-VN" sz="2400" smtClean="0">
                <a:solidFill>
                  <a:prstClr val="black"/>
                </a:solidFill>
                <a:latin typeface="Times New Roman"/>
              </a:rPr>
              <a:t>tạo</a:t>
            </a:r>
            <a:endParaRPr lang="vi-VN" sz="2400">
              <a:solidFill>
                <a:prstClr val="black"/>
              </a:solidFill>
              <a:latin typeface="Times New Roman"/>
            </a:endParaRPr>
          </a:p>
        </p:txBody>
      </p:sp>
      <p:sp>
        <p:nvSpPr>
          <p:cNvPr id="26653" name="Rectangle 29"/>
          <p:cNvSpPr>
            <a:spLocks noChangeArrowheads="1"/>
          </p:cNvSpPr>
          <p:nvPr/>
        </p:nvSpPr>
        <p:spPr bwMode="auto">
          <a:xfrm>
            <a:off x="5950746" y="2016143"/>
            <a:ext cx="2083594" cy="668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smtClean="0">
                <a:solidFill>
                  <a:srgbClr val="000000"/>
                </a:solidFill>
                <a:latin typeface="Times New Roman" pitchFamily="18" charset="0"/>
                <a:cs typeface="Times New Roman" pitchFamily="18" charset="0"/>
              </a:rPr>
              <a:t>Hậu quả</a:t>
            </a:r>
          </a:p>
        </p:txBody>
      </p:sp>
      <p:cxnSp>
        <p:nvCxnSpPr>
          <p:cNvPr id="5" name="Straight Arrow Connector 4"/>
          <p:cNvCxnSpPr/>
          <p:nvPr/>
        </p:nvCxnSpPr>
        <p:spPr>
          <a:xfrm flipH="1">
            <a:off x="1506142" y="1155703"/>
            <a:ext cx="2551509" cy="611188"/>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973946" y="2863935"/>
            <a:ext cx="9525" cy="417513"/>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027908" y="1201811"/>
            <a:ext cx="2258615" cy="549275"/>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4008835" y="1182774"/>
            <a:ext cx="0" cy="606425"/>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3707904" y="2911183"/>
            <a:ext cx="0" cy="370236"/>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0" name="图片 7"/>
          <p:cNvPicPr>
            <a:picLocks noChangeAspect="1"/>
          </p:cNvPicPr>
          <p:nvPr/>
        </p:nvPicPr>
        <p:blipFill>
          <a:blip r:embed="rId3" cstate="print">
            <a:extLst>
              <a:ext uri="{28A0092B-C50C-407E-A947-70E740481C1C}">
                <a14:useLocalDpi xmlns:a14="http://schemas.microsoft.com/office/drawing/2010/main" val="0"/>
              </a:ext>
            </a:extLst>
          </a:blip>
          <a:srcRect l="58148" t="47408" r="16173" b="4086"/>
          <a:stretch>
            <a:fillRect/>
          </a:stretch>
        </p:blipFill>
        <p:spPr bwMode="auto">
          <a:xfrm>
            <a:off x="7016390" y="23815"/>
            <a:ext cx="200501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ounded Rectangle 31"/>
          <p:cNvSpPr/>
          <p:nvPr/>
        </p:nvSpPr>
        <p:spPr>
          <a:xfrm>
            <a:off x="4463675" y="3266919"/>
            <a:ext cx="2134509" cy="3345977"/>
          </a:xfrm>
          <a:prstGeom prst="roundRect">
            <a:avLst/>
          </a:prstGeom>
          <a:solidFill>
            <a:srgbClr val="92D05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vi-VN" sz="2800">
                <a:solidFill>
                  <a:prstClr val="black"/>
                </a:solidFill>
                <a:latin typeface="Times New Roman"/>
              </a:rPr>
              <a:t>Đổ nhà cửa, các công trình xây dựng, gây thiệt hại lớn về người và tài sản.</a:t>
            </a:r>
          </a:p>
        </p:txBody>
      </p:sp>
      <p:sp>
        <p:nvSpPr>
          <p:cNvPr id="40" name="Rectangle 29"/>
          <p:cNvSpPr>
            <a:spLocks noChangeArrowheads="1"/>
          </p:cNvSpPr>
          <p:nvPr/>
        </p:nvSpPr>
        <p:spPr bwMode="auto">
          <a:xfrm>
            <a:off x="4463655" y="3603625"/>
            <a:ext cx="2083594"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smtClean="0">
              <a:solidFill>
                <a:srgbClr val="5F5F5F"/>
              </a:solidFill>
              <a:latin typeface="Times New Roman" pitchFamily="18" charset="0"/>
              <a:cs typeface="Times New Roman" pitchFamily="18" charset="0"/>
            </a:endParaRPr>
          </a:p>
        </p:txBody>
      </p:sp>
      <p:sp>
        <p:nvSpPr>
          <p:cNvPr id="41" name="Rounded Rectangle 40"/>
          <p:cNvSpPr/>
          <p:nvPr/>
        </p:nvSpPr>
        <p:spPr>
          <a:xfrm>
            <a:off x="6752879" y="3243651"/>
            <a:ext cx="2234897" cy="3369235"/>
          </a:xfrm>
          <a:prstGeom prst="roundRect">
            <a:avLst/>
          </a:prstGeom>
          <a:solidFill>
            <a:srgbClr val="92D05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vi-VN" sz="2800">
                <a:solidFill>
                  <a:prstClr val="black"/>
                </a:solidFill>
                <a:latin typeface="Times New Roman"/>
              </a:rPr>
              <a:t>Có thể gây nên lở đất, biến dạng đáy biển, làm phát sinh sóng thần khi xảy ra ở biển.</a:t>
            </a:r>
          </a:p>
        </p:txBody>
      </p:sp>
      <p:sp>
        <p:nvSpPr>
          <p:cNvPr id="42" name="Rectangle 29"/>
          <p:cNvSpPr>
            <a:spLocks noChangeArrowheads="1"/>
          </p:cNvSpPr>
          <p:nvPr/>
        </p:nvSpPr>
        <p:spPr bwMode="auto">
          <a:xfrm>
            <a:off x="7102118" y="3519495"/>
            <a:ext cx="1414463"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smtClean="0">
              <a:solidFill>
                <a:srgbClr val="5F5F5F"/>
              </a:solidFill>
              <a:latin typeface="Times New Roman" pitchFamily="18" charset="0"/>
              <a:cs typeface="Times New Roman" pitchFamily="18" charset="0"/>
            </a:endParaRPr>
          </a:p>
        </p:txBody>
      </p:sp>
      <p:cxnSp>
        <p:nvCxnSpPr>
          <p:cNvPr id="43" name="Straight Arrow Connector 42"/>
          <p:cNvCxnSpPr/>
          <p:nvPr/>
        </p:nvCxnSpPr>
        <p:spPr>
          <a:xfrm flipH="1">
            <a:off x="5950764" y="2743285"/>
            <a:ext cx="777505" cy="500375"/>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6736560" y="2767043"/>
            <a:ext cx="931786" cy="476617"/>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25066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2" presetClass="entr" presetSubtype="3"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1+#ppt_w/2"/>
                                          </p:val>
                                        </p:tav>
                                        <p:tav tm="100000">
                                          <p:val>
                                            <p:strVal val="#ppt_x"/>
                                          </p:val>
                                        </p:tav>
                                      </p:tavLst>
                                    </p:anim>
                                    <p:anim calcmode="lin" valueType="num">
                                      <p:cBhvr additive="base">
                                        <p:cTn id="13"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42" presetClass="entr" presetSubtype="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1000"/>
                                        <p:tgtEl>
                                          <p:spTgt spid="35"/>
                                        </p:tgtEl>
                                      </p:cBhvr>
                                    </p:animEffect>
                                    <p:anim calcmode="lin" valueType="num">
                                      <p:cBhvr>
                                        <p:cTn id="27" dur="1000" fill="hold"/>
                                        <p:tgtEl>
                                          <p:spTgt spid="35"/>
                                        </p:tgtEl>
                                        <p:attrNameLst>
                                          <p:attrName>ppt_x</p:attrName>
                                        </p:attrNameLst>
                                      </p:cBhvr>
                                      <p:tavLst>
                                        <p:tav tm="0">
                                          <p:val>
                                            <p:strVal val="#ppt_x"/>
                                          </p:val>
                                        </p:tav>
                                        <p:tav tm="100000">
                                          <p:val>
                                            <p:strVal val="#ppt_x"/>
                                          </p:val>
                                        </p:tav>
                                      </p:tavLst>
                                    </p:anim>
                                    <p:anim calcmode="lin" valueType="num">
                                      <p:cBhvr>
                                        <p:cTn id="28" dur="1000" fill="hold"/>
                                        <p:tgtEl>
                                          <p:spTgt spid="3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1000"/>
                                        <p:tgtEl>
                                          <p:spTgt spid="36"/>
                                        </p:tgtEl>
                                      </p:cBhvr>
                                    </p:animEffect>
                                    <p:anim calcmode="lin" valueType="num">
                                      <p:cBhvr>
                                        <p:cTn id="32" dur="1000" fill="hold"/>
                                        <p:tgtEl>
                                          <p:spTgt spid="36"/>
                                        </p:tgtEl>
                                        <p:attrNameLst>
                                          <p:attrName>ppt_x</p:attrName>
                                        </p:attrNameLst>
                                      </p:cBhvr>
                                      <p:tavLst>
                                        <p:tav tm="0">
                                          <p:val>
                                            <p:strVal val="#ppt_x"/>
                                          </p:val>
                                        </p:tav>
                                        <p:tav tm="100000">
                                          <p:val>
                                            <p:strVal val="#ppt_x"/>
                                          </p:val>
                                        </p:tav>
                                      </p:tavLst>
                                    </p:anim>
                                    <p:anim calcmode="lin" valueType="num">
                                      <p:cBhvr>
                                        <p:cTn id="33" dur="1000" fill="hold"/>
                                        <p:tgtEl>
                                          <p:spTgt spid="3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6643"/>
                                        </p:tgtEl>
                                        <p:attrNameLst>
                                          <p:attrName>style.visibility</p:attrName>
                                        </p:attrNameLst>
                                      </p:cBhvr>
                                      <p:to>
                                        <p:strVal val="visible"/>
                                      </p:to>
                                    </p:set>
                                    <p:animEffect transition="in" filter="fade">
                                      <p:cBhvr>
                                        <p:cTn id="36" dur="1000"/>
                                        <p:tgtEl>
                                          <p:spTgt spid="26643"/>
                                        </p:tgtEl>
                                      </p:cBhvr>
                                    </p:animEffect>
                                    <p:anim calcmode="lin" valueType="num">
                                      <p:cBhvr>
                                        <p:cTn id="37" dur="1000" fill="hold"/>
                                        <p:tgtEl>
                                          <p:spTgt spid="26643"/>
                                        </p:tgtEl>
                                        <p:attrNameLst>
                                          <p:attrName>ppt_x</p:attrName>
                                        </p:attrNameLst>
                                      </p:cBhvr>
                                      <p:tavLst>
                                        <p:tav tm="0">
                                          <p:val>
                                            <p:strVal val="#ppt_x"/>
                                          </p:val>
                                        </p:tav>
                                        <p:tav tm="100000">
                                          <p:val>
                                            <p:strVal val="#ppt_x"/>
                                          </p:val>
                                        </p:tav>
                                      </p:tavLst>
                                    </p:anim>
                                    <p:anim calcmode="lin" valueType="num">
                                      <p:cBhvr>
                                        <p:cTn id="38" dur="1000" fill="hold"/>
                                        <p:tgtEl>
                                          <p:spTgt spid="26643"/>
                                        </p:tgtEl>
                                        <p:attrNameLst>
                                          <p:attrName>ppt_y</p:attrName>
                                        </p:attrNameLst>
                                      </p:cBhvr>
                                      <p:tavLst>
                                        <p:tav tm="0">
                                          <p:val>
                                            <p:strVal val="#ppt_y+.1"/>
                                          </p:val>
                                        </p:tav>
                                        <p:tav tm="100000">
                                          <p:val>
                                            <p:strVal val="#ppt_y"/>
                                          </p:val>
                                        </p:tav>
                                      </p:tavLst>
                                    </p:anim>
                                  </p:childTnLst>
                                </p:cTn>
                              </p:par>
                              <p:par>
                                <p:cTn id="39" presetID="16" presetClass="entr" presetSubtype="21"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par>
                                <p:cTn id="42" presetID="42" presetClass="entr" presetSubtype="0" fill="hold" grpId="0" nodeType="withEffect">
                                  <p:stCondLst>
                                    <p:cond delay="0"/>
                                  </p:stCondLst>
                                  <p:childTnLst>
                                    <p:set>
                                      <p:cBhvr>
                                        <p:cTn id="43" dur="1" fill="hold">
                                          <p:stCondLst>
                                            <p:cond delay="0"/>
                                          </p:stCondLst>
                                        </p:cTn>
                                        <p:tgtEl>
                                          <p:spTgt spid="26653"/>
                                        </p:tgtEl>
                                        <p:attrNameLst>
                                          <p:attrName>style.visibility</p:attrName>
                                        </p:attrNameLst>
                                      </p:cBhvr>
                                      <p:to>
                                        <p:strVal val="visible"/>
                                      </p:to>
                                    </p:set>
                                    <p:animEffect transition="in" filter="fade">
                                      <p:cBhvr>
                                        <p:cTn id="44" dur="1000"/>
                                        <p:tgtEl>
                                          <p:spTgt spid="26653"/>
                                        </p:tgtEl>
                                      </p:cBhvr>
                                    </p:animEffect>
                                    <p:anim calcmode="lin" valueType="num">
                                      <p:cBhvr>
                                        <p:cTn id="45" dur="1000" fill="hold"/>
                                        <p:tgtEl>
                                          <p:spTgt spid="26653"/>
                                        </p:tgtEl>
                                        <p:attrNameLst>
                                          <p:attrName>ppt_x</p:attrName>
                                        </p:attrNameLst>
                                      </p:cBhvr>
                                      <p:tavLst>
                                        <p:tav tm="0">
                                          <p:val>
                                            <p:strVal val="#ppt_x"/>
                                          </p:val>
                                        </p:tav>
                                        <p:tav tm="100000">
                                          <p:val>
                                            <p:strVal val="#ppt_x"/>
                                          </p:val>
                                        </p:tav>
                                      </p:tavLst>
                                    </p:anim>
                                    <p:anim calcmode="lin" valueType="num">
                                      <p:cBhvr>
                                        <p:cTn id="46" dur="1000" fill="hold"/>
                                        <p:tgtEl>
                                          <p:spTgt spid="26653"/>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6647"/>
                                        </p:tgtEl>
                                        <p:attrNameLst>
                                          <p:attrName>style.visibility</p:attrName>
                                        </p:attrNameLst>
                                      </p:cBhvr>
                                      <p:to>
                                        <p:strVal val="visible"/>
                                      </p:to>
                                    </p:set>
                                    <p:animEffect transition="in" filter="fade">
                                      <p:cBhvr>
                                        <p:cTn id="49" dur="1000"/>
                                        <p:tgtEl>
                                          <p:spTgt spid="26647"/>
                                        </p:tgtEl>
                                      </p:cBhvr>
                                    </p:animEffect>
                                    <p:anim calcmode="lin" valueType="num">
                                      <p:cBhvr>
                                        <p:cTn id="50" dur="1000" fill="hold"/>
                                        <p:tgtEl>
                                          <p:spTgt spid="26647"/>
                                        </p:tgtEl>
                                        <p:attrNameLst>
                                          <p:attrName>ppt_x</p:attrName>
                                        </p:attrNameLst>
                                      </p:cBhvr>
                                      <p:tavLst>
                                        <p:tav tm="0">
                                          <p:val>
                                            <p:strVal val="#ppt_x"/>
                                          </p:val>
                                        </p:tav>
                                        <p:tav tm="100000">
                                          <p:val>
                                            <p:strVal val="#ppt_x"/>
                                          </p:val>
                                        </p:tav>
                                      </p:tavLst>
                                    </p:anim>
                                    <p:anim calcmode="lin" valueType="num">
                                      <p:cBhvr>
                                        <p:cTn id="51" dur="1000" fill="hold"/>
                                        <p:tgtEl>
                                          <p:spTgt spid="26647"/>
                                        </p:tgtEl>
                                        <p:attrNameLst>
                                          <p:attrName>ppt_y</p:attrName>
                                        </p:attrNameLst>
                                      </p:cBhvr>
                                      <p:tavLst>
                                        <p:tav tm="0">
                                          <p:val>
                                            <p:strVal val="#ppt_y+.1"/>
                                          </p:val>
                                        </p:tav>
                                        <p:tav tm="100000">
                                          <p:val>
                                            <p:strVal val="#ppt_y"/>
                                          </p:val>
                                        </p:tav>
                                      </p:tavLst>
                                    </p:anim>
                                  </p:childTnLst>
                                </p:cTn>
                              </p:par>
                              <p:par>
                                <p:cTn id="52" presetID="16" presetClass="entr" presetSubtype="21"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barn(inVertical)">
                                      <p:cBhvr>
                                        <p:cTn id="54" dur="500"/>
                                        <p:tgtEl>
                                          <p:spTgt spid="27"/>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6" presetClass="entr" presetSubtype="21"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barn(inVertical)">
                                      <p:cBhvr>
                                        <p:cTn id="59" dur="500"/>
                                        <p:tgtEl>
                                          <p:spTgt spid="33"/>
                                        </p:tgtEl>
                                      </p:cBhvr>
                                    </p:animEffect>
                                  </p:childTnLst>
                                </p:cTn>
                              </p:par>
                              <p:par>
                                <p:cTn id="60" presetID="16" presetClass="entr" presetSubtype="21" fill="hold"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barn(inVertical)">
                                      <p:cBhvr>
                                        <p:cTn id="62" dur="500"/>
                                        <p:tgtEl>
                                          <p:spTgt spid="21"/>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26644"/>
                                        </p:tgtEl>
                                        <p:attrNameLst>
                                          <p:attrName>style.visibility</p:attrName>
                                        </p:attrNameLst>
                                      </p:cBhvr>
                                      <p:to>
                                        <p:strVal val="visible"/>
                                      </p:to>
                                    </p:set>
                                    <p:animEffect transition="in" filter="barn(inVertical)">
                                      <p:cBhvr>
                                        <p:cTn id="65" dur="500"/>
                                        <p:tgtEl>
                                          <p:spTgt spid="26644"/>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4" fill="hold" nodeType="click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wipe(down)">
                                      <p:cBhvr>
                                        <p:cTn id="70" dur="500"/>
                                        <p:tgtEl>
                                          <p:spTgt spid="37"/>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26649"/>
                                        </p:tgtEl>
                                        <p:attrNameLst>
                                          <p:attrName>style.visibility</p:attrName>
                                        </p:attrNameLst>
                                      </p:cBhvr>
                                      <p:to>
                                        <p:strVal val="visible"/>
                                      </p:to>
                                    </p:set>
                                    <p:animEffect transition="in" filter="wipe(down)">
                                      <p:cBhvr>
                                        <p:cTn id="73" dur="500"/>
                                        <p:tgtEl>
                                          <p:spTgt spid="26649"/>
                                        </p:tgtEl>
                                      </p:cBhvr>
                                    </p:animEffect>
                                  </p:childTnLst>
                                </p:cTn>
                              </p:par>
                              <p:par>
                                <p:cTn id="74" presetID="16" presetClass="entr" presetSubtype="21" fill="hold" nodeType="with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barn(inVertical)">
                                      <p:cBhvr>
                                        <p:cTn id="76" dur="500"/>
                                        <p:tgtEl>
                                          <p:spTgt spid="25"/>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4" fill="hold" nodeType="click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wipe(down)">
                                      <p:cBhvr>
                                        <p:cTn id="81" dur="500"/>
                                        <p:tgtEl>
                                          <p:spTgt spid="43"/>
                                        </p:tgtEl>
                                      </p:cBhvr>
                                    </p:animEffect>
                                  </p:childTnLst>
                                </p:cTn>
                              </p:par>
                              <p:par>
                                <p:cTn id="82" presetID="22" presetClass="entr" presetSubtype="4" fill="hold" nodeType="with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wipe(down)">
                                      <p:cBhvr>
                                        <p:cTn id="84" dur="500"/>
                                        <p:tgtEl>
                                          <p:spTgt spid="45"/>
                                        </p:tgtEl>
                                      </p:cBhvr>
                                    </p:animEffect>
                                  </p:childTnLst>
                                </p:cTn>
                              </p:par>
                              <p:par>
                                <p:cTn id="85" presetID="16" presetClass="entr" presetSubtype="21" fill="hold" nodeType="with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barn(inVertical)">
                                      <p:cBhvr>
                                        <p:cTn id="87" dur="500"/>
                                        <p:tgtEl>
                                          <p:spTgt spid="32"/>
                                        </p:tgtEl>
                                      </p:cBhvr>
                                    </p:animEffect>
                                  </p:childTnLst>
                                </p:cTn>
                              </p:par>
                              <p:par>
                                <p:cTn id="88" presetID="42" presetClass="entr" presetSubtype="0" fill="hold" grpId="0" nodeType="withEffect" nodePh="1">
                                  <p:stCondLst>
                                    <p:cond delay="0"/>
                                  </p:stCondLst>
                                  <p:endCondLst>
                                    <p:cond evt="begin" delay="0">
                                      <p:tn val="88"/>
                                    </p:cond>
                                  </p:endCondLst>
                                  <p:childTnLst>
                                    <p:set>
                                      <p:cBhvr>
                                        <p:cTn id="89" dur="1" fill="hold">
                                          <p:stCondLst>
                                            <p:cond delay="0"/>
                                          </p:stCondLst>
                                        </p:cTn>
                                        <p:tgtEl>
                                          <p:spTgt spid="40"/>
                                        </p:tgtEl>
                                        <p:attrNameLst>
                                          <p:attrName>style.visibility</p:attrName>
                                        </p:attrNameLst>
                                      </p:cBhvr>
                                      <p:to>
                                        <p:strVal val="visible"/>
                                      </p:to>
                                    </p:set>
                                    <p:animEffect transition="in" filter="fade">
                                      <p:cBhvr>
                                        <p:cTn id="90" dur="1000"/>
                                        <p:tgtEl>
                                          <p:spTgt spid="40"/>
                                        </p:tgtEl>
                                      </p:cBhvr>
                                    </p:animEffect>
                                    <p:anim calcmode="lin" valueType="num">
                                      <p:cBhvr>
                                        <p:cTn id="91" dur="1000" fill="hold"/>
                                        <p:tgtEl>
                                          <p:spTgt spid="40"/>
                                        </p:tgtEl>
                                        <p:attrNameLst>
                                          <p:attrName>ppt_x</p:attrName>
                                        </p:attrNameLst>
                                      </p:cBhvr>
                                      <p:tavLst>
                                        <p:tav tm="0">
                                          <p:val>
                                            <p:strVal val="#ppt_x"/>
                                          </p:val>
                                        </p:tav>
                                        <p:tav tm="100000">
                                          <p:val>
                                            <p:strVal val="#ppt_x"/>
                                          </p:val>
                                        </p:tav>
                                      </p:tavLst>
                                    </p:anim>
                                    <p:anim calcmode="lin" valueType="num">
                                      <p:cBhvr>
                                        <p:cTn id="92" dur="1000" fill="hold"/>
                                        <p:tgtEl>
                                          <p:spTgt spid="40"/>
                                        </p:tgtEl>
                                        <p:attrNameLst>
                                          <p:attrName>ppt_y</p:attrName>
                                        </p:attrNameLst>
                                      </p:cBhvr>
                                      <p:tavLst>
                                        <p:tav tm="0">
                                          <p:val>
                                            <p:strVal val="#ppt_y+.1"/>
                                          </p:val>
                                        </p:tav>
                                        <p:tav tm="100000">
                                          <p:val>
                                            <p:strVal val="#ppt_y"/>
                                          </p:val>
                                        </p:tav>
                                      </p:tavLst>
                                    </p:anim>
                                  </p:childTnLst>
                                </p:cTn>
                              </p:par>
                              <p:par>
                                <p:cTn id="93" presetID="16" presetClass="entr" presetSubtype="21" fill="hold" nodeType="withEffect">
                                  <p:stCondLst>
                                    <p:cond delay="0"/>
                                  </p:stCondLst>
                                  <p:childTnLst>
                                    <p:set>
                                      <p:cBhvr>
                                        <p:cTn id="94" dur="1" fill="hold">
                                          <p:stCondLst>
                                            <p:cond delay="0"/>
                                          </p:stCondLst>
                                        </p:cTn>
                                        <p:tgtEl>
                                          <p:spTgt spid="41"/>
                                        </p:tgtEl>
                                        <p:attrNameLst>
                                          <p:attrName>style.visibility</p:attrName>
                                        </p:attrNameLst>
                                      </p:cBhvr>
                                      <p:to>
                                        <p:strVal val="visible"/>
                                      </p:to>
                                    </p:set>
                                    <p:animEffect transition="in" filter="barn(inVertical)">
                                      <p:cBhvr>
                                        <p:cTn id="95" dur="500"/>
                                        <p:tgtEl>
                                          <p:spTgt spid="41"/>
                                        </p:tgtEl>
                                      </p:cBhvr>
                                    </p:animEffect>
                                  </p:childTnLst>
                                </p:cTn>
                              </p:par>
                              <p:par>
                                <p:cTn id="96" presetID="42" presetClass="entr" presetSubtype="0" fill="hold" grpId="0" nodeType="withEffect" nodePh="1">
                                  <p:stCondLst>
                                    <p:cond delay="0"/>
                                  </p:stCondLst>
                                  <p:endCondLst>
                                    <p:cond evt="begin" delay="0">
                                      <p:tn val="96"/>
                                    </p:cond>
                                  </p:endCondLst>
                                  <p:childTnLst>
                                    <p:set>
                                      <p:cBhvr>
                                        <p:cTn id="97" dur="1" fill="hold">
                                          <p:stCondLst>
                                            <p:cond delay="0"/>
                                          </p:stCondLst>
                                        </p:cTn>
                                        <p:tgtEl>
                                          <p:spTgt spid="42"/>
                                        </p:tgtEl>
                                        <p:attrNameLst>
                                          <p:attrName>style.visibility</p:attrName>
                                        </p:attrNameLst>
                                      </p:cBhvr>
                                      <p:to>
                                        <p:strVal val="visible"/>
                                      </p:to>
                                    </p:set>
                                    <p:animEffect transition="in" filter="fade">
                                      <p:cBhvr>
                                        <p:cTn id="98" dur="1000"/>
                                        <p:tgtEl>
                                          <p:spTgt spid="42"/>
                                        </p:tgtEl>
                                      </p:cBhvr>
                                    </p:animEffect>
                                    <p:anim calcmode="lin" valueType="num">
                                      <p:cBhvr>
                                        <p:cTn id="99" dur="1000" fill="hold"/>
                                        <p:tgtEl>
                                          <p:spTgt spid="42"/>
                                        </p:tgtEl>
                                        <p:attrNameLst>
                                          <p:attrName>ppt_x</p:attrName>
                                        </p:attrNameLst>
                                      </p:cBhvr>
                                      <p:tavLst>
                                        <p:tav tm="0">
                                          <p:val>
                                            <p:strVal val="#ppt_x"/>
                                          </p:val>
                                        </p:tav>
                                        <p:tav tm="100000">
                                          <p:val>
                                            <p:strVal val="#ppt_x"/>
                                          </p:val>
                                        </p:tav>
                                      </p:tavLst>
                                    </p:anim>
                                    <p:anim calcmode="lin" valueType="num">
                                      <p:cBhvr>
                                        <p:cTn id="10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3" grpId="0"/>
      <p:bldP spid="26644" grpId="0"/>
      <p:bldP spid="26647" grpId="0"/>
      <p:bldP spid="26649" grpId="0"/>
      <p:bldP spid="26653" grpId="0"/>
      <p:bldP spid="40" grpId="0"/>
      <p:bldP spid="4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eaLnBrk="0" fontAlgn="base" hangingPunct="0">
              <a:spcBef>
                <a:spcPct val="0"/>
              </a:spcBef>
              <a:spcAft>
                <a:spcPct val="0"/>
              </a:spcAft>
            </a:pPr>
            <a:fld id="{E5491E5C-591E-45B4-9CCE-E9E3E3C27024}" type="slidenum">
              <a:rPr lang="en-US" smtClean="0">
                <a:latin typeface="Arial" pitchFamily="34" charset="0"/>
                <a:cs typeface="Arial" pitchFamily="34" charset="0"/>
              </a:rPr>
              <a:pPr eaLnBrk="0" fontAlgn="base" hangingPunct="0">
                <a:spcBef>
                  <a:spcPct val="0"/>
                </a:spcBef>
                <a:spcAft>
                  <a:spcPct val="0"/>
                </a:spcAft>
              </a:pPr>
              <a:t>26</a:t>
            </a:fld>
            <a:endParaRPr lang="en-US" smtClean="0">
              <a:latin typeface="Arial" pitchFamily="34" charset="0"/>
              <a:cs typeface="Arial" pitchFamily="34" charset="0"/>
            </a:endParaRPr>
          </a:p>
        </p:txBody>
      </p:sp>
      <p:sp>
        <p:nvSpPr>
          <p:cNvPr id="6" name="TextBox 5"/>
          <p:cNvSpPr txBox="1"/>
          <p:nvPr/>
        </p:nvSpPr>
        <p:spPr>
          <a:xfrm>
            <a:off x="467544" y="332665"/>
            <a:ext cx="8568952" cy="2062103"/>
          </a:xfrm>
          <a:prstGeom prst="rect">
            <a:avLst/>
          </a:prstGeom>
          <a:noFill/>
        </p:spPr>
        <p:txBody>
          <a:bodyPr wrap="square" rtlCol="0">
            <a:spAutoFit/>
          </a:bodyPr>
          <a:lstStyle/>
          <a:p>
            <a:r>
              <a:rPr lang="vi-VN" sz="3200">
                <a:latin typeface="Times New Roman" pitchFamily="18" charset="0"/>
                <a:cs typeface="Times New Roman" pitchFamily="18" charset="0"/>
              </a:rPr>
              <a:t>-Xác định các vành đai động đất.</a:t>
            </a:r>
            <a:endParaRPr lang="en-US" sz="3200">
              <a:latin typeface="Times New Roman" pitchFamily="18" charset="0"/>
              <a:cs typeface="Times New Roman" pitchFamily="18" charset="0"/>
            </a:endParaRPr>
          </a:p>
          <a:p>
            <a:r>
              <a:rPr lang="vi-VN" sz="3200">
                <a:latin typeface="Times New Roman" pitchFamily="18" charset="0"/>
                <a:cs typeface="Times New Roman" pitchFamily="18" charset="0"/>
              </a:rPr>
              <a:t>-Cho biết vành đai động đất trùng với ranh giới </a:t>
            </a:r>
            <a:r>
              <a:rPr lang="vi-VN" sz="3200" smtClean="0">
                <a:latin typeface="Times New Roman" pitchFamily="18" charset="0"/>
                <a:cs typeface="Times New Roman" pitchFamily="18" charset="0"/>
              </a:rPr>
              <a:t>nào</a:t>
            </a:r>
            <a:r>
              <a:rPr lang="en-US" sz="3200" smtClean="0">
                <a:latin typeface="Times New Roman" pitchFamily="18" charset="0"/>
                <a:cs typeface="Times New Roman" pitchFamily="18" charset="0"/>
              </a:rPr>
              <a:t>?</a:t>
            </a:r>
            <a:endParaRPr lang="en-US" sz="3200">
              <a:latin typeface="Times New Roman" pitchFamily="18" charset="0"/>
              <a:cs typeface="Times New Roman" pitchFamily="18" charset="0"/>
            </a:endParaRPr>
          </a:p>
          <a:p>
            <a:endParaRPr lang="en-US" sz="3200">
              <a:latin typeface="Times New Roman" pitchFamily="18" charset="0"/>
              <a:cs typeface="Times New Roman" pitchFamily="18" charset="0"/>
            </a:endParaRPr>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539552" y="1988840"/>
            <a:ext cx="4680520" cy="4536504"/>
          </a:xfrm>
          <a:prstGeom prst="rect">
            <a:avLst/>
          </a:prstGeom>
          <a:noFill/>
        </p:spPr>
      </p:pic>
      <p:sp>
        <p:nvSpPr>
          <p:cNvPr id="2" name="TextBox 1"/>
          <p:cNvSpPr txBox="1"/>
          <p:nvPr/>
        </p:nvSpPr>
        <p:spPr>
          <a:xfrm>
            <a:off x="5364088" y="1628800"/>
            <a:ext cx="3384376" cy="4247317"/>
          </a:xfrm>
          <a:prstGeom prst="rect">
            <a:avLst/>
          </a:prstGeom>
          <a:noFill/>
        </p:spPr>
        <p:txBody>
          <a:bodyPr wrap="square" rtlCol="0">
            <a:spAutoFit/>
          </a:bodyPr>
          <a:lstStyle/>
          <a:p>
            <a:pPr algn="just"/>
            <a:r>
              <a:rPr lang="vi-VN">
                <a:solidFill>
                  <a:srgbClr val="000000"/>
                </a:solidFill>
                <a:latin typeface="arial"/>
              </a:rPr>
              <a:t>Các vành đai động đất:</a:t>
            </a:r>
          </a:p>
          <a:p>
            <a:pPr algn="just">
              <a:buFont typeface="Arial"/>
              <a:buChar char="•"/>
            </a:pPr>
            <a:r>
              <a:rPr lang="vi-VN">
                <a:solidFill>
                  <a:srgbClr val="000000"/>
                </a:solidFill>
                <a:latin typeface="arial"/>
              </a:rPr>
              <a:t>Vành đai động đất ở phía tây châu Mĩ.</a:t>
            </a:r>
          </a:p>
          <a:p>
            <a:pPr algn="just">
              <a:buFont typeface="Arial"/>
              <a:buChar char="•"/>
            </a:pPr>
            <a:r>
              <a:rPr lang="vi-VN">
                <a:solidFill>
                  <a:srgbClr val="000000"/>
                </a:solidFill>
                <a:latin typeface="arial"/>
              </a:rPr>
              <a:t>Vành đai động đất giữa Đại Tây Dương.</a:t>
            </a:r>
          </a:p>
          <a:p>
            <a:pPr algn="just">
              <a:buFont typeface="Arial"/>
              <a:buChar char="•"/>
            </a:pPr>
            <a:r>
              <a:rPr lang="vi-VN">
                <a:solidFill>
                  <a:srgbClr val="000000"/>
                </a:solidFill>
                <a:latin typeface="arial"/>
              </a:rPr>
              <a:t>Vành đai động đất Địa Trung Hải qua Nam Á đến In-đô-nê-xi-a.</a:t>
            </a:r>
          </a:p>
          <a:p>
            <a:pPr algn="just">
              <a:buFont typeface="Arial"/>
              <a:buChar char="•"/>
            </a:pPr>
            <a:r>
              <a:rPr lang="vi-VN">
                <a:solidFill>
                  <a:srgbClr val="000000"/>
                </a:solidFill>
                <a:latin typeface="arial"/>
              </a:rPr>
              <a:t>Vành đai động đất ở phía tây của Thái Bình Dương, từ eo biển Bê - rinh qua Nhật Bản đến Phi-lip-pin.</a:t>
            </a:r>
          </a:p>
          <a:p>
            <a:pPr algn="just"/>
            <a:r>
              <a:rPr lang="vi-VN">
                <a:solidFill>
                  <a:srgbClr val="000000"/>
                </a:solidFill>
                <a:latin typeface="arial"/>
              </a:rPr>
              <a:t>   Vành đai động đất trùng với ranh giới tiếp giáp giữa các mảnh kiến tạo</a:t>
            </a:r>
            <a:endParaRPr lang="vi-VN" b="0" i="0">
              <a:solidFill>
                <a:srgbClr val="000000"/>
              </a:solidFill>
              <a:effectLst/>
              <a:latin typeface="arial"/>
            </a:endParaRPr>
          </a:p>
        </p:txBody>
      </p:sp>
    </p:spTree>
    <p:extLst>
      <p:ext uri="{BB962C8B-B14F-4D97-AF65-F5344CB8AC3E}">
        <p14:creationId xmlns:p14="http://schemas.microsoft.com/office/powerpoint/2010/main" val="6569091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3397" y="1594386"/>
            <a:ext cx="7737231" cy="2003625"/>
          </a:xfrm>
          <a:prstGeom prst="rect">
            <a:avLst/>
          </a:prstGeom>
          <a:noFill/>
        </p:spPr>
        <p:txBody>
          <a:bodyPr wrap="square" rtlCol="0">
            <a:spAutoFit/>
          </a:bodyPr>
          <a:lstStyle/>
          <a:p>
            <a:pPr algn="just">
              <a:lnSpc>
                <a:spcPct val="115000"/>
              </a:lnSpc>
            </a:pPr>
            <a:r>
              <a:rPr lang="en-US" sz="3600" b="1">
                <a:solidFill>
                  <a:srgbClr val="FF0000"/>
                </a:solidFill>
                <a:latin typeface="Times New Roman" pitchFamily="18" charset="0"/>
                <a:cs typeface="Times New Roman" pitchFamily="18" charset="0"/>
              </a:rPr>
              <a:t>Câu hỏi thảo luận nhóm : </a:t>
            </a:r>
            <a:r>
              <a:rPr lang="en-US" sz="3600" b="1" smtClean="0">
                <a:solidFill>
                  <a:srgbClr val="FF0000"/>
                </a:solidFill>
                <a:latin typeface="Times New Roman" pitchFamily="18" charset="0"/>
                <a:cs typeface="Times New Roman" pitchFamily="18" charset="0"/>
              </a:rPr>
              <a:t>3 phút</a:t>
            </a:r>
            <a:endParaRPr lang="en-US" sz="3600">
              <a:solidFill>
                <a:prstClr val="black"/>
              </a:solidFill>
              <a:latin typeface="Times New Roman" pitchFamily="18" charset="0"/>
              <a:cs typeface="Times New Roman" pitchFamily="18" charset="0"/>
            </a:endParaRPr>
          </a:p>
          <a:p>
            <a:pPr algn="just">
              <a:lnSpc>
                <a:spcPct val="115000"/>
              </a:lnSpc>
            </a:pPr>
            <a:r>
              <a:rPr lang="en-US" sz="3600" i="1" smtClean="0">
                <a:solidFill>
                  <a:srgbClr val="FF0000"/>
                </a:solidFill>
                <a:latin typeface="Times New Roman" pitchFamily="18" charset="0"/>
                <a:cs typeface="Times New Roman" pitchFamily="18" charset="0"/>
              </a:rPr>
              <a:t>Nêu </a:t>
            </a:r>
            <a:r>
              <a:rPr lang="en-US" sz="3600" i="1">
                <a:solidFill>
                  <a:srgbClr val="FF0000"/>
                </a:solidFill>
                <a:latin typeface="Times New Roman" pitchFamily="18" charset="0"/>
                <a:cs typeface="Times New Roman" pitchFamily="18" charset="0"/>
              </a:rPr>
              <a:t>các biện pháp phòng tránh khi có động đất xảy ra.   </a:t>
            </a:r>
            <a:endParaRPr lang="en-US" sz="360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9580753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CC5C6304-8295-4A8B-BA11-94A9356EB05F}"/>
              </a:ext>
            </a:extLst>
          </p:cNvPr>
          <p:cNvSpPr txBox="1">
            <a:spLocks noChangeArrowheads="1"/>
          </p:cNvSpPr>
          <p:nvPr/>
        </p:nvSpPr>
        <p:spPr bwMode="auto">
          <a:xfrm>
            <a:off x="1314450" y="3276600"/>
            <a:ext cx="31432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fontAlgn="base" hangingPunct="1">
              <a:spcBef>
                <a:spcPct val="0"/>
              </a:spcBef>
              <a:spcAft>
                <a:spcPct val="0"/>
              </a:spcAft>
            </a:pPr>
            <a:r>
              <a:rPr lang="en-US" altLang="en-US" sz="2000" b="1">
                <a:solidFill>
                  <a:srgbClr val="FF0000"/>
                </a:solidFill>
                <a:latin typeface="Times New Roman" panose="02020603050405020304" pitchFamily="18" charset="0"/>
                <a:cs typeface="Times New Roman" panose="02020603050405020304" pitchFamily="18" charset="0"/>
              </a:rPr>
              <a:t>Lập trạm dự báo để sơ tán dân cư</a:t>
            </a:r>
          </a:p>
        </p:txBody>
      </p:sp>
      <p:pic>
        <p:nvPicPr>
          <p:cNvPr id="16391" name="Picture 7" descr="C:\Users\user\Desktop\imagesCAYGP8OR.jpg">
            <a:extLst>
              <a:ext uri="{FF2B5EF4-FFF2-40B4-BE49-F238E27FC236}">
                <a16:creationId xmlns:a16="http://schemas.microsoft.com/office/drawing/2014/main" xmlns="" id="{5E185EEE-13C5-4ADC-B677-9434BFF480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450" y="609601"/>
            <a:ext cx="314325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1" descr="http://tinmoidoday.com/wp-content/uploads/phong-chong-dong-dat-230912-150x150.jpg">
            <a:extLst>
              <a:ext uri="{FF2B5EF4-FFF2-40B4-BE49-F238E27FC236}">
                <a16:creationId xmlns:a16="http://schemas.microsoft.com/office/drawing/2014/main" xmlns="" id="{15095FF0-6976-428E-8C4F-CE256006EC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984486"/>
            <a:ext cx="3086100" cy="2592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MIX35043">
            <a:extLst>
              <a:ext uri="{FF2B5EF4-FFF2-40B4-BE49-F238E27FC236}">
                <a16:creationId xmlns:a16="http://schemas.microsoft.com/office/drawing/2014/main" xmlns="" id="{13DD2CCC-100E-4565-9F09-3D0F2ABAB1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565150"/>
            <a:ext cx="3371850" cy="2635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xmlns="" id="{583E2895-0FF7-40FC-8491-F406A80C17C1}"/>
              </a:ext>
            </a:extLst>
          </p:cNvPr>
          <p:cNvSpPr txBox="1">
            <a:spLocks noChangeArrowheads="1"/>
          </p:cNvSpPr>
          <p:nvPr/>
        </p:nvSpPr>
        <p:spPr bwMode="auto">
          <a:xfrm>
            <a:off x="4572000" y="3257549"/>
            <a:ext cx="35433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fontAlgn="base" hangingPunct="1">
              <a:spcBef>
                <a:spcPct val="0"/>
              </a:spcBef>
              <a:spcAft>
                <a:spcPct val="0"/>
              </a:spcAft>
            </a:pPr>
            <a:r>
              <a:rPr lang="en-US" altLang="en-US" sz="2000" b="1">
                <a:solidFill>
                  <a:srgbClr val="FF0000"/>
                </a:solidFill>
                <a:latin typeface="Times New Roman" panose="02020603050405020304" pitchFamily="18" charset="0"/>
                <a:cs typeface="Times New Roman" panose="02020603050405020304" pitchFamily="18" charset="0"/>
              </a:rPr>
              <a:t>Làm nhà vật liệu nhẹ: bằng gỗ, giấy.</a:t>
            </a:r>
          </a:p>
        </p:txBody>
      </p:sp>
      <p:pic>
        <p:nvPicPr>
          <p:cNvPr id="29707" name="Picture 11" descr="Kết quả hình ảnh cho trú ẩn khi có động đất">
            <a:extLst>
              <a:ext uri="{FF2B5EF4-FFF2-40B4-BE49-F238E27FC236}">
                <a16:creationId xmlns:a16="http://schemas.microsoft.com/office/drawing/2014/main" xmlns="" id="{53A42146-0ECB-4CD1-A014-60D56A54A2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984486"/>
            <a:ext cx="3257550" cy="265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87992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1639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8443"/>
                                        </p:tgtEl>
                                        <p:attrNameLst>
                                          <p:attrName>style.visibility</p:attrName>
                                        </p:attrNameLst>
                                      </p:cBhvr>
                                      <p:to>
                                        <p:strVal val="visible"/>
                                      </p:to>
                                    </p:set>
                                    <p:animEffect transition="in" filter="box(in)">
                                      <p:cBhvr>
                                        <p:cTn id="17" dur="500"/>
                                        <p:tgtEl>
                                          <p:spTgt spid="18443"/>
                                        </p:tgtEl>
                                      </p:cBhvr>
                                    </p:animEffect>
                                  </p:childTnLst>
                                </p:cTn>
                              </p:par>
                              <p:par>
                                <p:cTn id="18" presetID="4" presetClass="entr" presetSubtype="16" fill="hold" nodeType="withEffect">
                                  <p:stCondLst>
                                    <p:cond delay="0"/>
                                  </p:stCondLst>
                                  <p:childTnLst>
                                    <p:set>
                                      <p:cBhvr>
                                        <p:cTn id="19" dur="1" fill="hold">
                                          <p:stCondLst>
                                            <p:cond delay="0"/>
                                          </p:stCondLst>
                                        </p:cTn>
                                        <p:tgtEl>
                                          <p:spTgt spid="29707"/>
                                        </p:tgtEl>
                                        <p:attrNameLst>
                                          <p:attrName>style.visibility</p:attrName>
                                        </p:attrNameLst>
                                      </p:cBhvr>
                                      <p:to>
                                        <p:strVal val="visible"/>
                                      </p:to>
                                    </p:set>
                                    <p:animEffect transition="in" filter="box(in)">
                                      <p:cBhvr>
                                        <p:cTn id="20" dur="500"/>
                                        <p:tgtEl>
                                          <p:spTgt spid="29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12"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2C515D66-5BE3-4B9F-90F4-A350307091B9}"/>
              </a:ext>
            </a:extLst>
          </p:cNvPr>
          <p:cNvSpPr txBox="1"/>
          <p:nvPr/>
        </p:nvSpPr>
        <p:spPr>
          <a:xfrm>
            <a:off x="1043627" y="692696"/>
            <a:ext cx="6848061" cy="1231106"/>
          </a:xfrm>
          <a:prstGeom prst="rect">
            <a:avLst/>
          </a:prstGeom>
          <a:noFill/>
        </p:spPr>
        <p:txBody>
          <a:bodyPr wrap="square" rtlCol="0">
            <a:spAutoFit/>
          </a:bodyPr>
          <a:lstStyle/>
          <a:p>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Nếu đang trong giờ học có động đất xảy ra, em sẽ làm gì để bảo vệ mình?</a:t>
            </a:r>
            <a:endParaRPr lang="en-US" sz="2800" dirty="0">
              <a:solidFill>
                <a:prstClr val="black"/>
              </a:solidFill>
              <a:ea typeface="Calibri" panose="020F0502020204030204" pitchFamily="34" charset="0"/>
              <a:cs typeface="Times New Roman" panose="02020603050405020304" pitchFamily="18" charset="0"/>
            </a:endParaRPr>
          </a:p>
          <a:p>
            <a:endParaRPr lang="en-US" dirty="0">
              <a:solidFill>
                <a:prstClr val="black"/>
              </a:solidFill>
            </a:endParaRPr>
          </a:p>
        </p:txBody>
      </p:sp>
      <p:sp>
        <p:nvSpPr>
          <p:cNvPr id="6" name="TextBox 5">
            <a:extLst>
              <a:ext uri="{FF2B5EF4-FFF2-40B4-BE49-F238E27FC236}">
                <a16:creationId xmlns="" xmlns:a16="http://schemas.microsoft.com/office/drawing/2014/main" id="{CF4F4154-945D-4214-B0BA-B636EAFB7577}"/>
              </a:ext>
            </a:extLst>
          </p:cNvPr>
          <p:cNvSpPr txBox="1"/>
          <p:nvPr/>
        </p:nvSpPr>
        <p:spPr>
          <a:xfrm>
            <a:off x="785210" y="2146916"/>
            <a:ext cx="6848061" cy="4518545"/>
          </a:xfrm>
          <a:prstGeom prst="rect">
            <a:avLst/>
          </a:prstGeom>
          <a:noFill/>
        </p:spPr>
        <p:txBody>
          <a:bodyPr wrap="square" rtlCol="0">
            <a:spAutoFit/>
          </a:bodyPr>
          <a:lstStyle/>
          <a:p>
            <a:pPr algn="just">
              <a:lnSpc>
                <a:spcPct val="107000"/>
              </a:lnSpc>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đang ở trong lớp học, nhanh chóng trú ẩn dưới gầm bàn, tránh khu vực kê giá sách, tủ để đồ.</a:t>
            </a: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đang ở hành lang, sân vận động, nhà thể thao, tập trung lại vào chính giữa</a:t>
            </a: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đang ở phòng thí nghiệm, nhanh chóng rời khỏi đây vì có thể cháy nổ</a:t>
            </a: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Không được phép tự ý chạy về nhà vì từ trường về nhà rất có thể gặp nguy hiểm.</a:t>
            </a:r>
            <a:endParaRPr lang="en-US" sz="2800" dirty="0">
              <a:solidFill>
                <a:prstClr val="black"/>
              </a:solidFill>
              <a:ea typeface="Calibri" panose="020F0502020204030204" pitchFamily="34" charset="0"/>
              <a:cs typeface="Times New Roman" panose="02020603050405020304" pitchFamily="18" charset="0"/>
            </a:endParaRPr>
          </a:p>
          <a:p>
            <a:endParaRPr lang="en-US" dirty="0">
              <a:solidFill>
                <a:prstClr val="black"/>
              </a:solidFill>
            </a:endParaRPr>
          </a:p>
        </p:txBody>
      </p:sp>
    </p:spTree>
    <p:extLst>
      <p:ext uri="{BB962C8B-B14F-4D97-AF65-F5344CB8AC3E}">
        <p14:creationId xmlns:p14="http://schemas.microsoft.com/office/powerpoint/2010/main" val="198117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518509A8-CA01-4E3C-9CB1-069B35D462EC}"/>
              </a:ext>
            </a:extLst>
          </p:cNvPr>
          <p:cNvSpPr txBox="1"/>
          <p:nvPr/>
        </p:nvSpPr>
        <p:spPr>
          <a:xfrm>
            <a:off x="815009" y="437431"/>
            <a:ext cx="7752522" cy="2529219"/>
          </a:xfrm>
          <a:prstGeom prst="rect">
            <a:avLst/>
          </a:prstGeom>
          <a:noFill/>
        </p:spPr>
        <p:txBody>
          <a:bodyPr wrap="square" rtlCol="0">
            <a:spAutoFit/>
          </a:bodyPr>
          <a:lstStyle/>
          <a:p>
            <a:pPr algn="just">
              <a:lnSpc>
                <a:spcPct val="107000"/>
              </a:lnSpc>
              <a:defRPr/>
            </a:pP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Hoạt động khởi động</a:t>
            </a:r>
            <a:endPar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07000"/>
              </a:lnSpc>
              <a:buFontTx/>
              <a:buChar char="-"/>
              <a:defRPr/>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GV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giới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thiệu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trò</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khởi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nhìn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ĐOÁN CHỮ</a:t>
            </a:r>
          </a:p>
          <a:p>
            <a:pPr marL="457200" indent="-457200" algn="just">
              <a:lnSpc>
                <a:spcPct val="107000"/>
              </a:lnSpc>
              <a:buFontTx/>
              <a:buChar char="-"/>
              <a:defRPr/>
            </a:pP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defRPr/>
            </a:pPr>
            <a:r>
              <a:rPr lang="vi-VN"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prstClr val="black"/>
              </a:solidFill>
              <a:ea typeface="Calibri" panose="020F0502020204030204" pitchFamily="34" charset="0"/>
              <a:cs typeface="Times New Roman" panose="02020603050405020304" pitchFamily="18" charset="0"/>
            </a:endParaRPr>
          </a:p>
        </p:txBody>
      </p:sp>
      <p:pic>
        <p:nvPicPr>
          <p:cNvPr id="3" name="Hình ảnh 1">
            <a:extLst>
              <a:ext uri="{FF2B5EF4-FFF2-40B4-BE49-F238E27FC236}">
                <a16:creationId xmlns:a16="http://schemas.microsoft.com/office/drawing/2014/main" xmlns="" id="{800745D2-EB92-4180-9276-8F5758CDCC1B}"/>
              </a:ext>
            </a:extLst>
          </p:cNvPr>
          <p:cNvPicPr/>
          <p:nvPr/>
        </p:nvPicPr>
        <p:blipFill>
          <a:blip r:embed="rId2"/>
          <a:stretch>
            <a:fillRect/>
          </a:stretch>
        </p:blipFill>
        <p:spPr>
          <a:xfrm>
            <a:off x="1590284" y="2122494"/>
            <a:ext cx="5933661" cy="4132539"/>
          </a:xfrm>
          <a:prstGeom prst="rect">
            <a:avLst/>
          </a:prstGeom>
        </p:spPr>
      </p:pic>
    </p:spTree>
    <p:extLst>
      <p:ext uri="{BB962C8B-B14F-4D97-AF65-F5344CB8AC3E}">
        <p14:creationId xmlns:p14="http://schemas.microsoft.com/office/powerpoint/2010/main" val="5777257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927C1BC-82C4-4A32-9BBC-B8621C417158}"/>
              </a:ext>
            </a:extLst>
          </p:cNvPr>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54786" y="2192655"/>
            <a:ext cx="3120887" cy="3545536"/>
          </a:xfrm>
          <a:prstGeom prst="rect">
            <a:avLst/>
          </a:prstGeom>
          <a:noFill/>
          <a:ln>
            <a:noFill/>
          </a:ln>
        </p:spPr>
      </p:pic>
      <p:sp>
        <p:nvSpPr>
          <p:cNvPr id="5" name="TextBox 4">
            <a:extLst>
              <a:ext uri="{FF2B5EF4-FFF2-40B4-BE49-F238E27FC236}">
                <a16:creationId xmlns:a16="http://schemas.microsoft.com/office/drawing/2014/main" xmlns="" id="{7EB20C17-1589-48FB-9139-1F953B3905A9}"/>
              </a:ext>
            </a:extLst>
          </p:cNvPr>
          <p:cNvSpPr txBox="1"/>
          <p:nvPr/>
        </p:nvSpPr>
        <p:spPr>
          <a:xfrm>
            <a:off x="710673" y="1126971"/>
            <a:ext cx="7404653" cy="553357"/>
          </a:xfrm>
          <a:prstGeom prst="rect">
            <a:avLst/>
          </a:prstGeom>
          <a:noFill/>
        </p:spPr>
        <p:txBody>
          <a:bodyPr wrap="square" rtlCol="0">
            <a:spAutoFit/>
          </a:bodyPr>
          <a:lstStyle/>
          <a:p>
            <a:pPr algn="just">
              <a:lnSpc>
                <a:spcPct val="107000"/>
              </a:lnSpc>
            </a:pPr>
            <a:r>
              <a:rPr lang="en-US" sz="280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núi</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lửa</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prstClr val="black"/>
              </a:solidFill>
              <a:ea typeface="Calibri" panose="020F0502020204030204" pitchFamily="34" charset="0"/>
              <a:cs typeface="Times New Roman" panose="02020603050405020304" pitchFamily="18" charset="0"/>
            </a:endParaRPr>
          </a:p>
        </p:txBody>
      </p:sp>
      <p:pic>
        <p:nvPicPr>
          <p:cNvPr id="1028" name="Picture 4" descr="BÁO SÀI GÒN GIẢI PHÓNG">
            <a:extLst>
              <a:ext uri="{FF2B5EF4-FFF2-40B4-BE49-F238E27FC236}">
                <a16:creationId xmlns:a16="http://schemas.microsoft.com/office/drawing/2014/main" xmlns="" id="{4790C9A1-DF7F-496E-88CE-093C4F0D3C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2973" y="2412863"/>
            <a:ext cx="4099270" cy="31051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11560" y="188640"/>
            <a:ext cx="7416824" cy="576064"/>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smtClean="0">
                <a:solidFill>
                  <a:schemeClr val="tx1"/>
                </a:solidFill>
                <a:latin typeface="Times New Roman" pitchFamily="18" charset="0"/>
                <a:cs typeface="Times New Roman" pitchFamily="18" charset="0"/>
              </a:rPr>
              <a:t>4. Núi lửa</a:t>
            </a:r>
            <a:endParaRPr lang="en-US" sz="320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719701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927C1BC-82C4-4A32-9BBC-B8621C417158}"/>
              </a:ext>
            </a:extLst>
          </p:cNvPr>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54786" y="2192655"/>
            <a:ext cx="3120887" cy="3545536"/>
          </a:xfrm>
          <a:prstGeom prst="rect">
            <a:avLst/>
          </a:prstGeom>
          <a:noFill/>
          <a:ln>
            <a:noFill/>
          </a:ln>
        </p:spPr>
      </p:pic>
      <p:sp>
        <p:nvSpPr>
          <p:cNvPr id="5" name="TextBox 4">
            <a:extLst>
              <a:ext uri="{FF2B5EF4-FFF2-40B4-BE49-F238E27FC236}">
                <a16:creationId xmlns:a16="http://schemas.microsoft.com/office/drawing/2014/main" xmlns="" id="{7EB20C17-1589-48FB-9139-1F953B3905A9}"/>
              </a:ext>
            </a:extLst>
          </p:cNvPr>
          <p:cNvSpPr txBox="1"/>
          <p:nvPr/>
        </p:nvSpPr>
        <p:spPr>
          <a:xfrm>
            <a:off x="710673" y="1126971"/>
            <a:ext cx="7404653" cy="553357"/>
          </a:xfrm>
          <a:prstGeom prst="rect">
            <a:avLst/>
          </a:prstGeom>
          <a:noFill/>
        </p:spPr>
        <p:txBody>
          <a:bodyPr wrap="square" rtlCol="0">
            <a:spAutoFit/>
          </a:bodyPr>
          <a:lstStyle/>
          <a:p>
            <a:pPr algn="just">
              <a:lnSpc>
                <a:spcPct val="107000"/>
              </a:lnSpc>
            </a:pPr>
            <a:r>
              <a:rPr lang="en-US" sz="280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núi</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lửa</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prstClr val="black"/>
              </a:solidFill>
              <a:ea typeface="Calibri" panose="020F0502020204030204" pitchFamily="34" charset="0"/>
              <a:cs typeface="Times New Roman" panose="02020603050405020304" pitchFamily="18" charset="0"/>
            </a:endParaRPr>
          </a:p>
        </p:txBody>
      </p:sp>
      <p:pic>
        <p:nvPicPr>
          <p:cNvPr id="1028" name="Picture 4" descr="BÁO SÀI GÒN GIẢI PHÓNG">
            <a:extLst>
              <a:ext uri="{FF2B5EF4-FFF2-40B4-BE49-F238E27FC236}">
                <a16:creationId xmlns:a16="http://schemas.microsoft.com/office/drawing/2014/main" xmlns="" id="{4790C9A1-DF7F-496E-88CE-093C4F0D3C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2973" y="2412863"/>
            <a:ext cx="4099270" cy="31051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11560" y="188640"/>
            <a:ext cx="7416824" cy="576064"/>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smtClean="0">
                <a:solidFill>
                  <a:prstClr val="black"/>
                </a:solidFill>
                <a:latin typeface="Times New Roman" pitchFamily="18" charset="0"/>
                <a:cs typeface="Times New Roman" pitchFamily="18" charset="0"/>
              </a:rPr>
              <a:t>4. Núi lửa</a:t>
            </a:r>
            <a:endParaRPr lang="en-US" sz="320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6991945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321073" y="3245926"/>
            <a:ext cx="1424863" cy="951797"/>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800">
                <a:solidFill>
                  <a:schemeClr val="bg1"/>
                </a:solidFill>
                <a:latin typeface="Times New Roman" pitchFamily="18" charset="0"/>
                <a:cs typeface="Times New Roman" pitchFamily="18" charset="0"/>
              </a:rPr>
              <a:t>N</a:t>
            </a:r>
            <a:r>
              <a:rPr lang="en-US" sz="2800" smtClean="0">
                <a:solidFill>
                  <a:schemeClr val="bg1"/>
                </a:solidFill>
                <a:latin typeface="Times New Roman" pitchFamily="18" charset="0"/>
                <a:cs typeface="Times New Roman" pitchFamily="18" charset="0"/>
              </a:rPr>
              <a:t>úi lửa</a:t>
            </a:r>
            <a:endParaRPr lang="en-US" sz="2800">
              <a:solidFill>
                <a:schemeClr val="bg1"/>
              </a:solidFill>
              <a:latin typeface="Times New Roman" pitchFamily="18" charset="0"/>
              <a:cs typeface="Times New Roman" pitchFamily="18" charset="0"/>
            </a:endParaRPr>
          </a:p>
        </p:txBody>
      </p:sp>
      <p:sp>
        <p:nvSpPr>
          <p:cNvPr id="39" name="Rounded Rectangle 38"/>
          <p:cNvSpPr/>
          <p:nvPr/>
        </p:nvSpPr>
        <p:spPr>
          <a:xfrm>
            <a:off x="2555785" y="2852943"/>
            <a:ext cx="2131567"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fontAlgn="base">
              <a:spcBef>
                <a:spcPct val="0"/>
              </a:spcBef>
              <a:spcAft>
                <a:spcPct val="0"/>
              </a:spcAft>
            </a:pP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Khái niệm</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6" name="Rounded Rectangle 25"/>
          <p:cNvSpPr/>
          <p:nvPr/>
        </p:nvSpPr>
        <p:spPr>
          <a:xfrm>
            <a:off x="5436115" y="1340768"/>
            <a:ext cx="3528374" cy="4176464"/>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r>
              <a:rPr lang="en-US" sz="2800" smtClean="0">
                <a:solidFill>
                  <a:schemeClr val="tx1"/>
                </a:solidFill>
                <a:latin typeface="Times New Roman" pitchFamily="18" charset="0"/>
                <a:cs typeface="Times New Roman" pitchFamily="18" charset="0"/>
              </a:rPr>
              <a:t>Là </a:t>
            </a:r>
            <a:r>
              <a:rPr lang="en-US" sz="2800">
                <a:solidFill>
                  <a:schemeClr val="tx1"/>
                </a:solidFill>
                <a:latin typeface="Times New Roman" pitchFamily="18" charset="0"/>
                <a:cs typeface="Times New Roman" pitchFamily="18" charset="0"/>
              </a:rPr>
              <a:t>hiện tượng xảy ra nơi vỏ Trái Đất bị rạn nứt, khối vật chất nóng chảy ở phía sâu được đẩy lên theo các khe nứt chảy tràn lên trên bề mặt đất dưới dạng dung nham.</a:t>
            </a:r>
          </a:p>
        </p:txBody>
      </p:sp>
      <p:cxnSp>
        <p:nvCxnSpPr>
          <p:cNvPr id="5" name="Straight Arrow Connector 4"/>
          <p:cNvCxnSpPr/>
          <p:nvPr/>
        </p:nvCxnSpPr>
        <p:spPr>
          <a:xfrm>
            <a:off x="1745936" y="3771741"/>
            <a:ext cx="809849"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4687344" y="3771741"/>
            <a:ext cx="576064"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611560" y="188640"/>
            <a:ext cx="7416824" cy="576064"/>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smtClean="0">
                <a:solidFill>
                  <a:prstClr val="black"/>
                </a:solidFill>
                <a:latin typeface="Times New Roman" pitchFamily="18" charset="0"/>
                <a:cs typeface="Times New Roman" pitchFamily="18" charset="0"/>
              </a:rPr>
              <a:t>4. Núi lửa</a:t>
            </a:r>
            <a:endParaRPr lang="en-US" sz="320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53043700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927C1BC-82C4-4A32-9BBC-B8621C417158}"/>
              </a:ext>
            </a:extLst>
          </p:cNvPr>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54786" y="2192655"/>
            <a:ext cx="3120887" cy="3545536"/>
          </a:xfrm>
          <a:prstGeom prst="rect">
            <a:avLst/>
          </a:prstGeom>
          <a:noFill/>
          <a:ln>
            <a:noFill/>
          </a:ln>
        </p:spPr>
      </p:pic>
      <p:sp>
        <p:nvSpPr>
          <p:cNvPr id="5" name="TextBox 4">
            <a:extLst>
              <a:ext uri="{FF2B5EF4-FFF2-40B4-BE49-F238E27FC236}">
                <a16:creationId xmlns:a16="http://schemas.microsoft.com/office/drawing/2014/main" xmlns="" id="{7EB20C17-1589-48FB-9139-1F953B3905A9}"/>
              </a:ext>
            </a:extLst>
          </p:cNvPr>
          <p:cNvSpPr txBox="1"/>
          <p:nvPr/>
        </p:nvSpPr>
        <p:spPr>
          <a:xfrm>
            <a:off x="710673" y="1126971"/>
            <a:ext cx="7404653" cy="553357"/>
          </a:xfrm>
          <a:prstGeom prst="rect">
            <a:avLst/>
          </a:prstGeom>
          <a:noFill/>
        </p:spPr>
        <p:txBody>
          <a:bodyPr wrap="square" rtlCol="0">
            <a:spAutoFit/>
          </a:bodyPr>
          <a:lstStyle/>
          <a:p>
            <a:pPr algn="just">
              <a:lnSpc>
                <a:spcPct val="107000"/>
              </a:lnSpc>
            </a:pPr>
            <a:r>
              <a:rPr lang="en-US" sz="280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Nguyên nhân sinh ra núi lửa</a:t>
            </a:r>
            <a:endParaRPr lang="en-US" sz="2800" dirty="0">
              <a:solidFill>
                <a:prstClr val="black"/>
              </a:solidFill>
              <a:ea typeface="Calibri" panose="020F0502020204030204" pitchFamily="34" charset="0"/>
              <a:cs typeface="Times New Roman" panose="02020603050405020304" pitchFamily="18" charset="0"/>
            </a:endParaRPr>
          </a:p>
        </p:txBody>
      </p:sp>
      <p:pic>
        <p:nvPicPr>
          <p:cNvPr id="1028" name="Picture 4" descr="BÁO SÀI GÒN GIẢI PHÓNG">
            <a:extLst>
              <a:ext uri="{FF2B5EF4-FFF2-40B4-BE49-F238E27FC236}">
                <a16:creationId xmlns:a16="http://schemas.microsoft.com/office/drawing/2014/main" xmlns="" id="{4790C9A1-DF7F-496E-88CE-093C4F0D3C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2973" y="2412863"/>
            <a:ext cx="4099270" cy="31051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11560" y="188640"/>
            <a:ext cx="7416824" cy="576064"/>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smtClean="0">
                <a:solidFill>
                  <a:prstClr val="black"/>
                </a:solidFill>
                <a:latin typeface="Times New Roman" pitchFamily="18" charset="0"/>
                <a:cs typeface="Times New Roman" pitchFamily="18" charset="0"/>
              </a:rPr>
              <a:t>4. Núi lửa</a:t>
            </a:r>
            <a:endParaRPr lang="en-US" sz="320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6131393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251538" y="1933154"/>
            <a:ext cx="1424863" cy="951797"/>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800">
                <a:solidFill>
                  <a:prstClr val="white"/>
                </a:solidFill>
                <a:latin typeface="Times New Roman" pitchFamily="18" charset="0"/>
                <a:cs typeface="Times New Roman" pitchFamily="18" charset="0"/>
              </a:rPr>
              <a:t>N</a:t>
            </a:r>
            <a:r>
              <a:rPr lang="en-US" sz="2800" smtClean="0">
                <a:solidFill>
                  <a:prstClr val="white"/>
                </a:solidFill>
                <a:latin typeface="Times New Roman" pitchFamily="18" charset="0"/>
                <a:cs typeface="Times New Roman" pitchFamily="18" charset="0"/>
              </a:rPr>
              <a:t>úi lửa</a:t>
            </a:r>
            <a:endParaRPr lang="en-US" sz="2800">
              <a:solidFill>
                <a:prstClr val="white"/>
              </a:solidFill>
              <a:latin typeface="Times New Roman" pitchFamily="18" charset="0"/>
              <a:cs typeface="Times New Roman" pitchFamily="18" charset="0"/>
            </a:endParaRPr>
          </a:p>
        </p:txBody>
      </p:sp>
      <p:cxnSp>
        <p:nvCxnSpPr>
          <p:cNvPr id="5" name="Straight Arrow Connector 4"/>
          <p:cNvCxnSpPr/>
          <p:nvPr/>
        </p:nvCxnSpPr>
        <p:spPr>
          <a:xfrm>
            <a:off x="1710195" y="2409031"/>
            <a:ext cx="1018270"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611560" y="188640"/>
            <a:ext cx="7416824" cy="576064"/>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smtClean="0">
                <a:solidFill>
                  <a:prstClr val="black"/>
                </a:solidFill>
                <a:latin typeface="Times New Roman" pitchFamily="18" charset="0"/>
                <a:cs typeface="Times New Roman" pitchFamily="18" charset="0"/>
              </a:rPr>
              <a:t>4. Núi lửa</a:t>
            </a:r>
            <a:endParaRPr lang="en-US" sz="3200">
              <a:solidFill>
                <a:prstClr val="black"/>
              </a:solidFill>
              <a:latin typeface="Times New Roman" pitchFamily="18" charset="0"/>
              <a:cs typeface="Times New Roman" pitchFamily="18" charset="0"/>
            </a:endParaRPr>
          </a:p>
        </p:txBody>
      </p:sp>
      <p:sp>
        <p:nvSpPr>
          <p:cNvPr id="12" name="Rounded Rectangle 11"/>
          <p:cNvSpPr/>
          <p:nvPr/>
        </p:nvSpPr>
        <p:spPr>
          <a:xfrm>
            <a:off x="2739241" y="1726051"/>
            <a:ext cx="1483496"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base">
              <a:spcBef>
                <a:spcPct val="0"/>
              </a:spcBef>
              <a:spcAft>
                <a:spcPct val="0"/>
              </a:spcAft>
            </a:pP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Nguyên nhân</a:t>
            </a:r>
            <a:endParaRPr lang="en-US" sz="2800">
              <a:solidFill>
                <a:prstClr val="black"/>
              </a:solidFill>
              <a:ea typeface="Calibri" panose="020F0502020204030204" pitchFamily="34" charset="0"/>
              <a:cs typeface="Times New Roman" panose="02020603050405020304" pitchFamily="18" charset="0"/>
            </a:endParaRPr>
          </a:p>
        </p:txBody>
      </p:sp>
      <p:cxnSp>
        <p:nvCxnSpPr>
          <p:cNvPr id="14" name="Straight Arrow Connector 13"/>
          <p:cNvCxnSpPr/>
          <p:nvPr/>
        </p:nvCxnSpPr>
        <p:spPr>
          <a:xfrm>
            <a:off x="4228479" y="2373852"/>
            <a:ext cx="1008112"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5217421" y="1400922"/>
            <a:ext cx="3675062" cy="2016224"/>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base">
              <a:lnSpc>
                <a:spcPct val="115000"/>
              </a:lnSpc>
              <a:spcAft>
                <a:spcPts val="1000"/>
              </a:spcAft>
            </a:pPr>
            <a:r>
              <a:rPr lang="en-US" sz="3200">
                <a:solidFill>
                  <a:schemeClr val="tx1"/>
                </a:solidFill>
                <a:latin typeface="Times New Roman"/>
                <a:ea typeface="Calibri"/>
                <a:cs typeface="Times New Roman"/>
              </a:rPr>
              <a:t>Sự dịch chuyển của các mảng kiến tạo </a:t>
            </a:r>
            <a:endParaRPr lang="en-US" sz="2400">
              <a:solidFill>
                <a:schemeClr val="tx1"/>
              </a:solidFill>
              <a:ea typeface="Calibri"/>
              <a:cs typeface="Times New Roman"/>
            </a:endParaRPr>
          </a:p>
        </p:txBody>
      </p:sp>
    </p:spTree>
    <p:extLst>
      <p:ext uri="{BB962C8B-B14F-4D97-AF65-F5344CB8AC3E}">
        <p14:creationId xmlns:p14="http://schemas.microsoft.com/office/powerpoint/2010/main" val="145096044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eaLnBrk="0" fontAlgn="base" hangingPunct="0">
              <a:spcBef>
                <a:spcPct val="0"/>
              </a:spcBef>
              <a:spcAft>
                <a:spcPct val="0"/>
              </a:spcAft>
            </a:pPr>
            <a:fld id="{E5491E5C-591E-45B4-9CCE-E9E3E3C27024}" type="slidenum">
              <a:rPr lang="en-US" smtClean="0">
                <a:latin typeface="Arial" pitchFamily="34" charset="0"/>
                <a:cs typeface="Arial" pitchFamily="34" charset="0"/>
              </a:rPr>
              <a:pPr eaLnBrk="0" fontAlgn="base" hangingPunct="0">
                <a:spcBef>
                  <a:spcPct val="0"/>
                </a:spcBef>
                <a:spcAft>
                  <a:spcPct val="0"/>
                </a:spcAft>
              </a:pPr>
              <a:t>35</a:t>
            </a:fld>
            <a:endParaRPr lang="en-US" smtClean="0">
              <a:latin typeface="Arial" pitchFamily="34" charset="0"/>
              <a:cs typeface="Arial" pitchFamily="34" charset="0"/>
            </a:endParaRPr>
          </a:p>
        </p:txBody>
      </p:sp>
      <p:sp>
        <p:nvSpPr>
          <p:cNvPr id="6" name="TextBox 5"/>
          <p:cNvSpPr txBox="1"/>
          <p:nvPr/>
        </p:nvSpPr>
        <p:spPr>
          <a:xfrm>
            <a:off x="467544" y="332656"/>
            <a:ext cx="8568952" cy="1077218"/>
          </a:xfrm>
          <a:prstGeom prst="rect">
            <a:avLst/>
          </a:prstGeom>
          <a:noFill/>
        </p:spPr>
        <p:txBody>
          <a:bodyPr wrap="square" rtlCol="0">
            <a:spAutoFit/>
          </a:bodyPr>
          <a:lstStyle/>
          <a:p>
            <a:r>
              <a:rPr lang="vi-VN" sz="3200">
                <a:solidFill>
                  <a:srgbClr val="5F5F5F"/>
                </a:solidFill>
                <a:latin typeface="Times New Roman" pitchFamily="18" charset="0"/>
                <a:cs typeface="Times New Roman" pitchFamily="18" charset="0"/>
              </a:rPr>
              <a:t>-Xác định các vành đai </a:t>
            </a:r>
            <a:r>
              <a:rPr lang="en-US" sz="3200" smtClean="0">
                <a:solidFill>
                  <a:srgbClr val="5F5F5F"/>
                </a:solidFill>
                <a:latin typeface="Times New Roman" pitchFamily="18" charset="0"/>
                <a:cs typeface="Times New Roman" pitchFamily="18" charset="0"/>
              </a:rPr>
              <a:t>núi lửa Thái Bình Dương</a:t>
            </a:r>
            <a:endParaRPr lang="en-US" sz="3200">
              <a:solidFill>
                <a:srgbClr val="5F5F5F"/>
              </a:solidFill>
              <a:latin typeface="Times New Roman" pitchFamily="18" charset="0"/>
              <a:cs typeface="Times New Roman" pitchFamily="18" charset="0"/>
            </a:endParaRPr>
          </a:p>
          <a:p>
            <a:endParaRPr lang="en-US" sz="3200">
              <a:solidFill>
                <a:srgbClr val="5F5F5F"/>
              </a:solidFill>
              <a:latin typeface="Times New Roman" pitchFamily="18" charset="0"/>
              <a:cs typeface="Times New Roman" pitchFamily="18" charset="0"/>
            </a:endParaRPr>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1115617" y="1470141"/>
            <a:ext cx="6768752" cy="4896544"/>
          </a:xfrm>
          <a:prstGeom prst="rect">
            <a:avLst/>
          </a:prstGeom>
          <a:noFill/>
        </p:spPr>
      </p:pic>
    </p:spTree>
    <p:extLst>
      <p:ext uri="{BB962C8B-B14F-4D97-AF65-F5344CB8AC3E}">
        <p14:creationId xmlns:p14="http://schemas.microsoft.com/office/powerpoint/2010/main" val="37967476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descr="E:\nen slide\ẢNH NỀN\ring-of-fire-and-globalvolcanoes13.jpg">
            <a:extLst>
              <a:ext uri="{FF2B5EF4-FFF2-40B4-BE49-F238E27FC236}">
                <a16:creationId xmlns:a16="http://schemas.microsoft.com/office/drawing/2014/main" xmlns="" id="{AD467E89-2096-4409-BD63-D25AE55A16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457200"/>
            <a:ext cx="56578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5" descr="Explode-03-june">
            <a:extLst>
              <a:ext uri="{FF2B5EF4-FFF2-40B4-BE49-F238E27FC236}">
                <a16:creationId xmlns:a16="http://schemas.microsoft.com/office/drawing/2014/main" xmlns="" id="{43D1E3E1-E4F8-4788-BBFC-CFA63393411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57550" y="15240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5" descr="Explode-03-june">
            <a:extLst>
              <a:ext uri="{FF2B5EF4-FFF2-40B4-BE49-F238E27FC236}">
                <a16:creationId xmlns:a16="http://schemas.microsoft.com/office/drawing/2014/main" xmlns="" id="{5186D4EB-5870-4320-9A1D-09A331292D1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1447800"/>
            <a:ext cx="285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5" descr="Explode-03-june">
            <a:extLst>
              <a:ext uri="{FF2B5EF4-FFF2-40B4-BE49-F238E27FC236}">
                <a16:creationId xmlns:a16="http://schemas.microsoft.com/office/drawing/2014/main" xmlns="" id="{B24AFA6D-7511-46FC-BD91-8FD3FFC6BA5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6858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5" descr="Explode-03-june">
            <a:extLst>
              <a:ext uri="{FF2B5EF4-FFF2-40B4-BE49-F238E27FC236}">
                <a16:creationId xmlns:a16="http://schemas.microsoft.com/office/drawing/2014/main" xmlns="" id="{A8E3B7BA-818A-4582-B455-7214BC70CEC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29250" y="25146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5" descr="Explode-03-june">
            <a:extLst>
              <a:ext uri="{FF2B5EF4-FFF2-40B4-BE49-F238E27FC236}">
                <a16:creationId xmlns:a16="http://schemas.microsoft.com/office/drawing/2014/main" xmlns="" id="{203F10BD-2AB1-4107-9BA7-57BBED1CCC3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41910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5" descr="Explode-03-june">
            <a:extLst>
              <a:ext uri="{FF2B5EF4-FFF2-40B4-BE49-F238E27FC236}">
                <a16:creationId xmlns:a16="http://schemas.microsoft.com/office/drawing/2014/main" xmlns="" id="{C641CE90-A81F-4B48-97BA-7B5A5B1AFCF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48006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5" descr="Explode-03-june">
            <a:extLst>
              <a:ext uri="{FF2B5EF4-FFF2-40B4-BE49-F238E27FC236}">
                <a16:creationId xmlns:a16="http://schemas.microsoft.com/office/drawing/2014/main" xmlns="" id="{33A11DE9-A85A-425F-988F-4895C561F2A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44958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xmlns="" id="{91E764E2-C92D-4985-8666-0F553B3F4C45}"/>
              </a:ext>
            </a:extLst>
          </p:cNvPr>
          <p:cNvSpPr txBox="1">
            <a:spLocks noChangeArrowheads="1"/>
          </p:cNvSpPr>
          <p:nvPr/>
        </p:nvSpPr>
        <p:spPr bwMode="auto">
          <a:xfrm>
            <a:off x="3486182" y="2686069"/>
            <a:ext cx="220384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eaLnBrk="1" fontAlgn="base" hangingPunct="1">
              <a:spcBef>
                <a:spcPct val="0"/>
              </a:spcBef>
              <a:spcAft>
                <a:spcPct val="0"/>
              </a:spcAft>
            </a:pPr>
            <a:r>
              <a:rPr lang="en-US" altLang="en-US" sz="2400" b="1">
                <a:solidFill>
                  <a:prstClr val="white"/>
                </a:solidFill>
                <a:latin typeface="Times New Roman" panose="02020603050405020304" pitchFamily="18" charset="0"/>
                <a:cs typeface="Times New Roman" panose="02020603050405020304" pitchFamily="18" charset="0"/>
              </a:rPr>
              <a:t>“Vành đai lửa TBD” có gần 300 núi lửa đang hoạt động</a:t>
            </a:r>
          </a:p>
        </p:txBody>
      </p:sp>
      <p:pic>
        <p:nvPicPr>
          <p:cNvPr id="24" name="Picture 25" descr="Explode-03-june">
            <a:extLst>
              <a:ext uri="{FF2B5EF4-FFF2-40B4-BE49-F238E27FC236}">
                <a16:creationId xmlns:a16="http://schemas.microsoft.com/office/drawing/2014/main" xmlns="" id="{6FED6858-B190-4B30-A22C-480385DEC3F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14850" y="10668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5" descr="Explode-03-june">
            <a:extLst>
              <a:ext uri="{FF2B5EF4-FFF2-40B4-BE49-F238E27FC236}">
                <a16:creationId xmlns:a16="http://schemas.microsoft.com/office/drawing/2014/main" xmlns="" id="{2A89A7E2-3851-486E-81F5-74D4CBC5EAA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2766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Explode-03-june">
            <a:extLst>
              <a:ext uri="{FF2B5EF4-FFF2-40B4-BE49-F238E27FC236}">
                <a16:creationId xmlns:a16="http://schemas.microsoft.com/office/drawing/2014/main" xmlns="" id="{75DFC9F6-9FD3-4BC5-BFE7-B87C2002BF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29150" y="42672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5" descr="Explode-03-june">
            <a:extLst>
              <a:ext uri="{FF2B5EF4-FFF2-40B4-BE49-F238E27FC236}">
                <a16:creationId xmlns:a16="http://schemas.microsoft.com/office/drawing/2014/main" xmlns="" id="{6A767B8E-8DB6-4C29-8800-D490EC2A3FD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5474497" y="4267200"/>
            <a:ext cx="240506"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5" descr="Explode-03-june">
            <a:extLst>
              <a:ext uri="{FF2B5EF4-FFF2-40B4-BE49-F238E27FC236}">
                <a16:creationId xmlns:a16="http://schemas.microsoft.com/office/drawing/2014/main" xmlns="" id="{7537A760-B2AD-43FA-A11E-41C4B0BBF7C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14651" y="1981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5" descr="Explode-03-june">
            <a:extLst>
              <a:ext uri="{FF2B5EF4-FFF2-40B4-BE49-F238E27FC236}">
                <a16:creationId xmlns:a16="http://schemas.microsoft.com/office/drawing/2014/main" xmlns="" id="{F5A7A0EB-37AB-4F26-8FA6-9AF3E4511CA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6343677" y="4876818"/>
            <a:ext cx="195263"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5" descr="Explode-03-june">
            <a:extLst>
              <a:ext uri="{FF2B5EF4-FFF2-40B4-BE49-F238E27FC236}">
                <a16:creationId xmlns:a16="http://schemas.microsoft.com/office/drawing/2014/main" xmlns="" id="{9DBABB0C-FA43-41B1-BBD4-5EC90564F17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43151" y="2971800"/>
            <a:ext cx="280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5" descr="Explode-03-june">
            <a:extLst>
              <a:ext uri="{FF2B5EF4-FFF2-40B4-BE49-F238E27FC236}">
                <a16:creationId xmlns:a16="http://schemas.microsoft.com/office/drawing/2014/main" xmlns="" id="{ABDE61DF-D438-4B8F-A17A-0EEFCD2FDC0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5600700" y="4648218"/>
            <a:ext cx="195263"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5" descr="Explode-03-june">
            <a:extLst>
              <a:ext uri="{FF2B5EF4-FFF2-40B4-BE49-F238E27FC236}">
                <a16:creationId xmlns:a16="http://schemas.microsoft.com/office/drawing/2014/main" xmlns="" id="{D375DA14-AC9A-42E4-B3C2-04119DFBE18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4800619" y="4648218"/>
            <a:ext cx="195263"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5" descr="Explode-03-june">
            <a:extLst>
              <a:ext uri="{FF2B5EF4-FFF2-40B4-BE49-F238E27FC236}">
                <a16:creationId xmlns:a16="http://schemas.microsoft.com/office/drawing/2014/main" xmlns="" id="{0804F870-33D7-40BF-B44B-39C625AD3C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4743450" y="5986515"/>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5" descr="Explode-03-june">
            <a:extLst>
              <a:ext uri="{FF2B5EF4-FFF2-40B4-BE49-F238E27FC236}">
                <a16:creationId xmlns:a16="http://schemas.microsoft.com/office/drawing/2014/main" xmlns="" id="{E37F7373-4DFA-4013-8D49-75DDC990F43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6025753" y="3581400"/>
            <a:ext cx="284559"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5" descr="Explode-03-june">
            <a:extLst>
              <a:ext uri="{FF2B5EF4-FFF2-40B4-BE49-F238E27FC236}">
                <a16:creationId xmlns:a16="http://schemas.microsoft.com/office/drawing/2014/main" xmlns="" id="{0001066C-D06F-4A24-9DE8-1E936A14EBB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3657604"/>
            <a:ext cx="228600" cy="338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5" descr="Explode-03-june">
            <a:extLst>
              <a:ext uri="{FF2B5EF4-FFF2-40B4-BE49-F238E27FC236}">
                <a16:creationId xmlns:a16="http://schemas.microsoft.com/office/drawing/2014/main" xmlns="" id="{A84642E0-0E7A-4906-8A40-93F48777368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86100" y="3810023"/>
            <a:ext cx="1143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5" descr="Explode-03-june">
            <a:extLst>
              <a:ext uri="{FF2B5EF4-FFF2-40B4-BE49-F238E27FC236}">
                <a16:creationId xmlns:a16="http://schemas.microsoft.com/office/drawing/2014/main" xmlns="" id="{C6FD8417-D7DC-4204-8D3B-EEF909D9304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2971828" y="3014715"/>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5" descr="Explode-03-june">
            <a:extLst>
              <a:ext uri="{FF2B5EF4-FFF2-40B4-BE49-F238E27FC236}">
                <a16:creationId xmlns:a16="http://schemas.microsoft.com/office/drawing/2014/main" xmlns="" id="{6DE5D3FB-110B-42D3-97FE-D62C09799AB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4171987" y="2786115"/>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5" descr="Explode-03-june">
            <a:extLst>
              <a:ext uri="{FF2B5EF4-FFF2-40B4-BE49-F238E27FC236}">
                <a16:creationId xmlns:a16="http://schemas.microsoft.com/office/drawing/2014/main" xmlns="" id="{BFE3E443-933E-4741-9E47-F0F52299519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4400587" y="2938515"/>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5" descr="Explode-03-june">
            <a:extLst>
              <a:ext uri="{FF2B5EF4-FFF2-40B4-BE49-F238E27FC236}">
                <a16:creationId xmlns:a16="http://schemas.microsoft.com/office/drawing/2014/main" xmlns="" id="{E051DE98-BB07-4B07-B355-1BD70FA0D93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6343677" y="4572019"/>
            <a:ext cx="195263"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5" descr="Explode-03-june">
            <a:extLst>
              <a:ext uri="{FF2B5EF4-FFF2-40B4-BE49-F238E27FC236}">
                <a16:creationId xmlns:a16="http://schemas.microsoft.com/office/drawing/2014/main" xmlns="" id="{DDE60716-0D1F-448B-A5F0-111496EC33F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2914665" y="2590819"/>
            <a:ext cx="195263"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5" descr="Explode-03-june">
            <a:extLst>
              <a:ext uri="{FF2B5EF4-FFF2-40B4-BE49-F238E27FC236}">
                <a16:creationId xmlns:a16="http://schemas.microsoft.com/office/drawing/2014/main" xmlns="" id="{3669CA36-20CA-4980-836C-9DB269653DA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72151" y="28956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5" descr="Explode-03-june">
            <a:extLst>
              <a:ext uri="{FF2B5EF4-FFF2-40B4-BE49-F238E27FC236}">
                <a16:creationId xmlns:a16="http://schemas.microsoft.com/office/drawing/2014/main" xmlns="" id="{291BFFFC-7DB1-4EF9-9CA3-F64222F7E63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00451" y="12954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5" descr="Explode-03-june">
            <a:extLst>
              <a:ext uri="{FF2B5EF4-FFF2-40B4-BE49-F238E27FC236}">
                <a16:creationId xmlns:a16="http://schemas.microsoft.com/office/drawing/2014/main" xmlns="" id="{34FDE981-CF18-4A98-96BC-AC6E91DD440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14951" y="1981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5" descr="Explode-03-june">
            <a:extLst>
              <a:ext uri="{FF2B5EF4-FFF2-40B4-BE49-F238E27FC236}">
                <a16:creationId xmlns:a16="http://schemas.microsoft.com/office/drawing/2014/main" xmlns="" id="{D0D094E9-1E21-455B-A658-3C062299C99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14601" y="3505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5" descr="Explode-03-june">
            <a:extLst>
              <a:ext uri="{FF2B5EF4-FFF2-40B4-BE49-F238E27FC236}">
                <a16:creationId xmlns:a16="http://schemas.microsoft.com/office/drawing/2014/main" xmlns="" id="{23417C06-6AF8-45EC-98E7-19F1702EC12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15051" y="3124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65770" y="457247"/>
            <a:ext cx="1311593" cy="6001643"/>
          </a:xfrm>
          <a:prstGeom prst="rect">
            <a:avLst/>
          </a:prstGeom>
          <a:noFill/>
        </p:spPr>
        <p:txBody>
          <a:bodyPr wrap="square" rtlCol="0">
            <a:spAutoFit/>
          </a:bodyPr>
          <a:lstStyle/>
          <a:p>
            <a:r>
              <a:rPr lang="en-US" sz="2400">
                <a:solidFill>
                  <a:prstClr val="black"/>
                </a:solidFill>
                <a:latin typeface="Times New Roman" pitchFamily="18" charset="0"/>
                <a:cs typeface="Times New Roman" pitchFamily="18" charset="0"/>
              </a:rPr>
              <a:t>Vành đai lửa Thái Bình Dương kéo dài từ Niu di lân qua Nhật Bản, A - lax- ca trải suốt bờ tây của Bắc Mĩ và Nam Mĩ</a:t>
            </a:r>
          </a:p>
          <a:p>
            <a:endParaRPr lang="en-US" sz="2400">
              <a:solidFill>
                <a:prstClr val="black"/>
              </a:solidFill>
            </a:endParaRPr>
          </a:p>
        </p:txBody>
      </p:sp>
    </p:spTree>
    <p:extLst>
      <p:ext uri="{BB962C8B-B14F-4D97-AF65-F5344CB8AC3E}">
        <p14:creationId xmlns:p14="http://schemas.microsoft.com/office/powerpoint/2010/main" val="3532992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4)">
                                      <p:cBhvr>
                                        <p:cTn id="7" dur="500"/>
                                        <p:tgtEl>
                                          <p:spTgt spid="15"/>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par>
                                <p:cTn id="14" presetID="6" presetClass="entr" presetSubtype="16"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circle(in)">
                                      <p:cBhvr>
                                        <p:cTn id="16" dur="2000"/>
                                        <p:tgtEl>
                                          <p:spTgt spid="18"/>
                                        </p:tgtEl>
                                      </p:cBhvr>
                                    </p:animEffect>
                                  </p:childTnLst>
                                </p:cTn>
                              </p:par>
                              <p:par>
                                <p:cTn id="17" presetID="6" presetClass="entr" presetSubtype="16"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ircle(in)">
                                      <p:cBhvr>
                                        <p:cTn id="19" dur="2000"/>
                                        <p:tgtEl>
                                          <p:spTgt spid="19"/>
                                        </p:tgtEl>
                                      </p:cBhvr>
                                    </p:animEffect>
                                  </p:childTnLst>
                                </p:cTn>
                              </p:par>
                              <p:par>
                                <p:cTn id="20" presetID="6"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par>
                                <p:cTn id="23" presetID="6" presetClass="entr" presetSubtype="16"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circle(in)">
                                      <p:cBhvr>
                                        <p:cTn id="25" dur="2000"/>
                                        <p:tgtEl>
                                          <p:spTgt spid="21"/>
                                        </p:tgtEl>
                                      </p:cBhvr>
                                    </p:animEffect>
                                  </p:childTnLst>
                                </p:cTn>
                              </p:par>
                              <p:par>
                                <p:cTn id="26" presetID="6" presetClass="entr" presetSubtype="16"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circle(in)">
                                      <p:cBhvr>
                                        <p:cTn id="28" dur="2000"/>
                                        <p:tgtEl>
                                          <p:spTgt spid="22"/>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circle(in)">
                                      <p:cBhvr>
                                        <p:cTn id="31" dur="2000"/>
                                        <p:tgtEl>
                                          <p:spTgt spid="23"/>
                                        </p:tgtEl>
                                      </p:cBhvr>
                                    </p:animEffect>
                                  </p:childTnLst>
                                </p:cTn>
                              </p:par>
                              <p:par>
                                <p:cTn id="32" presetID="6" presetClass="entr" presetSubtype="16"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circle(in)">
                                      <p:cBhvr>
                                        <p:cTn id="34" dur="2000"/>
                                        <p:tgtEl>
                                          <p:spTgt spid="24"/>
                                        </p:tgtEl>
                                      </p:cBhvr>
                                    </p:animEffect>
                                  </p:childTnLst>
                                </p:cTn>
                              </p:par>
                              <p:par>
                                <p:cTn id="35" presetID="6" presetClass="entr" presetSubtype="16"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circle(in)">
                                      <p:cBhvr>
                                        <p:cTn id="37" dur="2000"/>
                                        <p:tgtEl>
                                          <p:spTgt spid="25"/>
                                        </p:tgtEl>
                                      </p:cBhvr>
                                    </p:animEffect>
                                  </p:childTnLst>
                                </p:cTn>
                              </p:par>
                              <p:par>
                                <p:cTn id="38" presetID="6" presetClass="entr" presetSubtype="16"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circle(in)">
                                      <p:cBhvr>
                                        <p:cTn id="40" dur="2000"/>
                                        <p:tgtEl>
                                          <p:spTgt spid="26"/>
                                        </p:tgtEl>
                                      </p:cBhvr>
                                    </p:animEffect>
                                  </p:childTnLst>
                                </p:cTn>
                              </p:par>
                              <p:par>
                                <p:cTn id="41" presetID="6" presetClass="entr" presetSubtype="16"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circle(in)">
                                      <p:cBhvr>
                                        <p:cTn id="43" dur="2000"/>
                                        <p:tgtEl>
                                          <p:spTgt spid="27"/>
                                        </p:tgtEl>
                                      </p:cBhvr>
                                    </p:animEffect>
                                  </p:childTnLst>
                                </p:cTn>
                              </p:par>
                              <p:par>
                                <p:cTn id="44" presetID="6" presetClass="entr" presetSubtype="16"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circle(in)">
                                      <p:cBhvr>
                                        <p:cTn id="46" dur="2000"/>
                                        <p:tgtEl>
                                          <p:spTgt spid="28"/>
                                        </p:tgtEl>
                                      </p:cBhvr>
                                    </p:animEffect>
                                  </p:childTnLst>
                                </p:cTn>
                              </p:par>
                              <p:par>
                                <p:cTn id="47" presetID="6" presetClass="entr" presetSubtype="16"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circle(in)">
                                      <p:cBhvr>
                                        <p:cTn id="49" dur="2000"/>
                                        <p:tgtEl>
                                          <p:spTgt spid="29"/>
                                        </p:tgtEl>
                                      </p:cBhvr>
                                    </p:animEffect>
                                  </p:childTnLst>
                                </p:cTn>
                              </p:par>
                              <p:par>
                                <p:cTn id="50" presetID="6" presetClass="entr" presetSubtype="16"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circle(in)">
                                      <p:cBhvr>
                                        <p:cTn id="52" dur="2000"/>
                                        <p:tgtEl>
                                          <p:spTgt spid="30"/>
                                        </p:tgtEl>
                                      </p:cBhvr>
                                    </p:animEffect>
                                  </p:childTnLst>
                                </p:cTn>
                              </p:par>
                              <p:par>
                                <p:cTn id="53" presetID="6" presetClass="entr" presetSubtype="16"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circle(in)">
                                      <p:cBhvr>
                                        <p:cTn id="55" dur="2000"/>
                                        <p:tgtEl>
                                          <p:spTgt spid="31"/>
                                        </p:tgtEl>
                                      </p:cBhvr>
                                    </p:animEffect>
                                  </p:childTnLst>
                                </p:cTn>
                              </p:par>
                              <p:par>
                                <p:cTn id="56" presetID="6" presetClass="entr" presetSubtype="16"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circle(in)">
                                      <p:cBhvr>
                                        <p:cTn id="58" dur="2000"/>
                                        <p:tgtEl>
                                          <p:spTgt spid="32"/>
                                        </p:tgtEl>
                                      </p:cBhvr>
                                    </p:animEffect>
                                  </p:childTnLst>
                                </p:cTn>
                              </p:par>
                              <p:par>
                                <p:cTn id="59" presetID="6" presetClass="entr" presetSubtype="16"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circle(in)">
                                      <p:cBhvr>
                                        <p:cTn id="61" dur="2000"/>
                                        <p:tgtEl>
                                          <p:spTgt spid="33"/>
                                        </p:tgtEl>
                                      </p:cBhvr>
                                    </p:animEffect>
                                  </p:childTnLst>
                                </p:cTn>
                              </p:par>
                              <p:par>
                                <p:cTn id="62" presetID="6" presetClass="entr" presetSubtype="16" fill="hold"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circle(in)">
                                      <p:cBhvr>
                                        <p:cTn id="64" dur="2000"/>
                                        <p:tgtEl>
                                          <p:spTgt spid="34"/>
                                        </p:tgtEl>
                                      </p:cBhvr>
                                    </p:animEffect>
                                  </p:childTnLst>
                                </p:cTn>
                              </p:par>
                              <p:par>
                                <p:cTn id="65" presetID="6" presetClass="entr" presetSubtype="16"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circle(in)">
                                      <p:cBhvr>
                                        <p:cTn id="67" dur="2000"/>
                                        <p:tgtEl>
                                          <p:spTgt spid="35"/>
                                        </p:tgtEl>
                                      </p:cBhvr>
                                    </p:animEffect>
                                  </p:childTnLst>
                                </p:cTn>
                              </p:par>
                              <p:par>
                                <p:cTn id="68" presetID="6" presetClass="entr" presetSubtype="16" fill="hold"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circle(in)">
                                      <p:cBhvr>
                                        <p:cTn id="70" dur="2000"/>
                                        <p:tgtEl>
                                          <p:spTgt spid="36"/>
                                        </p:tgtEl>
                                      </p:cBhvr>
                                    </p:animEffect>
                                  </p:childTnLst>
                                </p:cTn>
                              </p:par>
                              <p:par>
                                <p:cTn id="71" presetID="6" presetClass="entr" presetSubtype="16" fill="hold" nodeType="with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circle(in)">
                                      <p:cBhvr>
                                        <p:cTn id="73" dur="2000"/>
                                        <p:tgtEl>
                                          <p:spTgt spid="37"/>
                                        </p:tgtEl>
                                      </p:cBhvr>
                                    </p:animEffect>
                                  </p:childTnLst>
                                </p:cTn>
                              </p:par>
                              <p:par>
                                <p:cTn id="74" presetID="6" presetClass="entr" presetSubtype="16" fill="hold" nodeType="with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circle(in)">
                                      <p:cBhvr>
                                        <p:cTn id="76" dur="2000"/>
                                        <p:tgtEl>
                                          <p:spTgt spid="38"/>
                                        </p:tgtEl>
                                      </p:cBhvr>
                                    </p:animEffect>
                                  </p:childTnLst>
                                </p:cTn>
                              </p:par>
                              <p:par>
                                <p:cTn id="77" presetID="6" presetClass="entr" presetSubtype="16"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circle(in)">
                                      <p:cBhvr>
                                        <p:cTn id="79" dur="2000"/>
                                        <p:tgtEl>
                                          <p:spTgt spid="39"/>
                                        </p:tgtEl>
                                      </p:cBhvr>
                                    </p:animEffect>
                                  </p:childTnLst>
                                </p:cTn>
                              </p:par>
                              <p:par>
                                <p:cTn id="80" presetID="6" presetClass="entr" presetSubtype="16" fill="hold" nodeType="with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circle(in)">
                                      <p:cBhvr>
                                        <p:cTn id="82" dur="2000"/>
                                        <p:tgtEl>
                                          <p:spTgt spid="40"/>
                                        </p:tgtEl>
                                      </p:cBhvr>
                                    </p:animEffect>
                                  </p:childTnLst>
                                </p:cTn>
                              </p:par>
                              <p:par>
                                <p:cTn id="83" presetID="6" presetClass="entr" presetSubtype="16" fill="hold"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circle(in)">
                                      <p:cBhvr>
                                        <p:cTn id="85" dur="2000"/>
                                        <p:tgtEl>
                                          <p:spTgt spid="41"/>
                                        </p:tgtEl>
                                      </p:cBhvr>
                                    </p:animEffect>
                                  </p:childTnLst>
                                </p:cTn>
                              </p:par>
                              <p:par>
                                <p:cTn id="86" presetID="6" presetClass="entr" presetSubtype="16" fill="hold"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circle(in)">
                                      <p:cBhvr>
                                        <p:cTn id="88" dur="2000"/>
                                        <p:tgtEl>
                                          <p:spTgt spid="42"/>
                                        </p:tgtEl>
                                      </p:cBhvr>
                                    </p:animEffect>
                                  </p:childTnLst>
                                </p:cTn>
                              </p:par>
                              <p:par>
                                <p:cTn id="89" presetID="6" presetClass="entr" presetSubtype="16" fill="hold" nodeType="withEffect">
                                  <p:stCondLst>
                                    <p:cond delay="0"/>
                                  </p:stCondLst>
                                  <p:childTnLst>
                                    <p:set>
                                      <p:cBhvr>
                                        <p:cTn id="90" dur="1" fill="hold">
                                          <p:stCondLst>
                                            <p:cond delay="0"/>
                                          </p:stCondLst>
                                        </p:cTn>
                                        <p:tgtEl>
                                          <p:spTgt spid="43"/>
                                        </p:tgtEl>
                                        <p:attrNameLst>
                                          <p:attrName>style.visibility</p:attrName>
                                        </p:attrNameLst>
                                      </p:cBhvr>
                                      <p:to>
                                        <p:strVal val="visible"/>
                                      </p:to>
                                    </p:set>
                                    <p:animEffect transition="in" filter="circle(in)">
                                      <p:cBhvr>
                                        <p:cTn id="91" dur="2000"/>
                                        <p:tgtEl>
                                          <p:spTgt spid="43"/>
                                        </p:tgtEl>
                                      </p:cBhvr>
                                    </p:animEffect>
                                  </p:childTnLst>
                                </p:cTn>
                              </p:par>
                              <p:par>
                                <p:cTn id="92" presetID="6" presetClass="entr" presetSubtype="16" fill="hold" nodeType="withEffect">
                                  <p:stCondLst>
                                    <p:cond delay="0"/>
                                  </p:stCondLst>
                                  <p:childTnLst>
                                    <p:set>
                                      <p:cBhvr>
                                        <p:cTn id="93" dur="1" fill="hold">
                                          <p:stCondLst>
                                            <p:cond delay="0"/>
                                          </p:stCondLst>
                                        </p:cTn>
                                        <p:tgtEl>
                                          <p:spTgt spid="44"/>
                                        </p:tgtEl>
                                        <p:attrNameLst>
                                          <p:attrName>style.visibility</p:attrName>
                                        </p:attrNameLst>
                                      </p:cBhvr>
                                      <p:to>
                                        <p:strVal val="visible"/>
                                      </p:to>
                                    </p:set>
                                    <p:animEffect transition="in" filter="circle(in)">
                                      <p:cBhvr>
                                        <p:cTn id="94" dur="2000"/>
                                        <p:tgtEl>
                                          <p:spTgt spid="44"/>
                                        </p:tgtEl>
                                      </p:cBhvr>
                                    </p:animEffect>
                                  </p:childTnLst>
                                </p:cTn>
                              </p:par>
                              <p:par>
                                <p:cTn id="95" presetID="6" presetClass="entr" presetSubtype="16" fill="hold" nodeType="withEffect">
                                  <p:stCondLst>
                                    <p:cond delay="0"/>
                                  </p:stCondLst>
                                  <p:childTnLst>
                                    <p:set>
                                      <p:cBhvr>
                                        <p:cTn id="96" dur="1" fill="hold">
                                          <p:stCondLst>
                                            <p:cond delay="0"/>
                                          </p:stCondLst>
                                        </p:cTn>
                                        <p:tgtEl>
                                          <p:spTgt spid="45"/>
                                        </p:tgtEl>
                                        <p:attrNameLst>
                                          <p:attrName>style.visibility</p:attrName>
                                        </p:attrNameLst>
                                      </p:cBhvr>
                                      <p:to>
                                        <p:strVal val="visible"/>
                                      </p:to>
                                    </p:set>
                                    <p:animEffect transition="in" filter="circle(in)">
                                      <p:cBhvr>
                                        <p:cTn id="97" dur="2000"/>
                                        <p:tgtEl>
                                          <p:spTgt spid="45"/>
                                        </p:tgtEl>
                                      </p:cBhvr>
                                    </p:animEffect>
                                  </p:childTnLst>
                                </p:cTn>
                              </p:par>
                              <p:par>
                                <p:cTn id="98" presetID="6" presetClass="entr" presetSubtype="16" fill="hold" nodeType="withEffect">
                                  <p:stCondLst>
                                    <p:cond delay="0"/>
                                  </p:stCondLst>
                                  <p:childTnLst>
                                    <p:set>
                                      <p:cBhvr>
                                        <p:cTn id="99" dur="1" fill="hold">
                                          <p:stCondLst>
                                            <p:cond delay="0"/>
                                          </p:stCondLst>
                                        </p:cTn>
                                        <p:tgtEl>
                                          <p:spTgt spid="46"/>
                                        </p:tgtEl>
                                        <p:attrNameLst>
                                          <p:attrName>style.visibility</p:attrName>
                                        </p:attrNameLst>
                                      </p:cBhvr>
                                      <p:to>
                                        <p:strVal val="visible"/>
                                      </p:to>
                                    </p:set>
                                    <p:animEffect transition="in" filter="circle(in)">
                                      <p:cBhvr>
                                        <p:cTn id="100"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xmlns="" id="{49368C2B-08BB-4567-BA27-2402FAA3C31F}"/>
              </a:ext>
            </a:extLst>
          </p:cNvPr>
          <p:cNvSpPr/>
          <p:nvPr/>
        </p:nvSpPr>
        <p:spPr>
          <a:xfrm>
            <a:off x="2088572" y="194888"/>
            <a:ext cx="516636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0000"/>
                </a:solidFill>
                <a:latin typeface="SVN-Student" panose="02040603050506020204" pitchFamily="18" charset="0"/>
                <a:ea typeface="Times New Roman" panose="02020603050405020304" pitchFamily="18" charset="0"/>
              </a:rPr>
              <a:t>(</a:t>
            </a:r>
            <a:r>
              <a:rPr lang="en-US" sz="3200" b="1" dirty="0" smtClean="0">
                <a:solidFill>
                  <a:srgbClr val="FF0000"/>
                </a:solidFill>
                <a:latin typeface="SVN-Student" panose="02040603050506020204" pitchFamily="18" charset="0"/>
                <a:ea typeface="Times New Roman" panose="02020603050405020304" pitchFamily="18" charset="0"/>
              </a:rPr>
              <a:t>THẢO LUẬN NHÓM)</a:t>
            </a:r>
            <a:endParaRPr lang="en-US" sz="3200" b="1" dirty="0">
              <a:solidFill>
                <a:srgbClr val="FF0000"/>
              </a:solidFill>
              <a:latin typeface="SVN-Student" panose="02040603050506020204" pitchFamily="18" charset="0"/>
              <a:ea typeface="Times New Roman" panose="02020603050405020304" pitchFamily="18" charset="0"/>
            </a:endParaRPr>
          </a:p>
          <a:p>
            <a:r>
              <a:rPr lang="en-US" dirty="0">
                <a:solidFill>
                  <a:prstClr val="white"/>
                </a:solidFill>
                <a:latin typeface="Times New Roman" panose="02020603050405020304" pitchFamily="18" charset="0"/>
                <a:ea typeface="Times New Roman" panose="02020603050405020304" pitchFamily="18" charset="0"/>
              </a:rPr>
              <a:t> </a:t>
            </a:r>
          </a:p>
        </p:txBody>
      </p:sp>
      <p:cxnSp>
        <p:nvCxnSpPr>
          <p:cNvPr id="7" name="Straight Arrow Connector 6">
            <a:extLst>
              <a:ext uri="{FF2B5EF4-FFF2-40B4-BE49-F238E27FC236}">
                <a16:creationId xmlns:a16="http://schemas.microsoft.com/office/drawing/2014/main" xmlns="" id="{9661016A-ACC6-42C5-A502-28ED3A37D021}"/>
              </a:ext>
            </a:extLst>
          </p:cNvPr>
          <p:cNvCxnSpPr>
            <a:cxnSpLocks/>
          </p:cNvCxnSpPr>
          <p:nvPr/>
        </p:nvCxnSpPr>
        <p:spPr>
          <a:xfrm>
            <a:off x="4694612" y="1485208"/>
            <a:ext cx="2796540" cy="73152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xmlns="" id="{D57A15F4-FE97-4AD2-BA74-AA0DC8068413}"/>
              </a:ext>
            </a:extLst>
          </p:cNvPr>
          <p:cNvSpPr/>
          <p:nvPr/>
        </p:nvSpPr>
        <p:spPr>
          <a:xfrm>
            <a:off x="536714" y="2186288"/>
            <a:ext cx="3963279" cy="2174239"/>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smtClean="0">
                <a:solidFill>
                  <a:prstClr val="black"/>
                </a:solidFill>
                <a:latin typeface="Times New Roman" pitchFamily="18" charset="0"/>
                <a:cs typeface="Times New Roman" pitchFamily="18" charset="0"/>
              </a:rPr>
              <a:t>Nhóm 1,3: T</a:t>
            </a:r>
            <a:r>
              <a:rPr lang="vi-VN" sz="2400" smtClean="0">
                <a:solidFill>
                  <a:prstClr val="black"/>
                </a:solidFill>
                <a:latin typeface="Times New Roman" pitchFamily="18" charset="0"/>
                <a:cs typeface="Times New Roman" pitchFamily="18" charset="0"/>
              </a:rPr>
              <a:t>ại </a:t>
            </a:r>
            <a:r>
              <a:rPr lang="vi-VN" sz="2400">
                <a:solidFill>
                  <a:prstClr val="black"/>
                </a:solidFill>
                <a:latin typeface="Times New Roman" pitchFamily="18" charset="0"/>
                <a:cs typeface="Times New Roman" pitchFamily="18" charset="0"/>
              </a:rPr>
              <a:t>sao ở những khu vực núi lửa ngừng hoạt động lại có sức hấp dẫ</a:t>
            </a:r>
            <a:r>
              <a:rPr lang="en-US" sz="2400">
                <a:solidFill>
                  <a:prstClr val="black"/>
                </a:solidFill>
                <a:latin typeface="Times New Roman" pitchFamily="18" charset="0"/>
                <a:cs typeface="Times New Roman" pitchFamily="18" charset="0"/>
              </a:rPr>
              <a:t>n</a:t>
            </a:r>
            <a:r>
              <a:rPr lang="vi-VN" sz="2400">
                <a:solidFill>
                  <a:prstClr val="black"/>
                </a:solidFill>
                <a:latin typeface="Times New Roman" pitchFamily="18" charset="0"/>
                <a:cs typeface="Times New Roman" pitchFamily="18" charset="0"/>
              </a:rPr>
              <a:t> lớn đối với dân cư? Liên hệ </a:t>
            </a:r>
            <a:r>
              <a:rPr lang="vi-VN" sz="2400" smtClean="0">
                <a:solidFill>
                  <a:prstClr val="black"/>
                </a:solidFill>
                <a:latin typeface="Times New Roman" pitchFamily="18" charset="0"/>
                <a:cs typeface="Times New Roman" pitchFamily="18" charset="0"/>
              </a:rPr>
              <a:t>với </a:t>
            </a:r>
            <a:r>
              <a:rPr lang="vi-VN" sz="2400">
                <a:solidFill>
                  <a:prstClr val="black"/>
                </a:solidFill>
                <a:latin typeface="Times New Roman" pitchFamily="18" charset="0"/>
                <a:cs typeface="Times New Roman" pitchFamily="18" charset="0"/>
              </a:rPr>
              <a:t>Việt Nam?</a:t>
            </a:r>
            <a:endParaRPr lang="en-US" sz="2400">
              <a:solidFill>
                <a:prstClr val="black"/>
              </a:solidFill>
              <a:latin typeface="Times New Roman" pitchFamily="18" charset="0"/>
              <a:cs typeface="Times New Roman" pitchFamily="18" charset="0"/>
            </a:endParaRPr>
          </a:p>
          <a:p>
            <a:endParaRPr lang="en-US" sz="2800">
              <a:solidFill>
                <a:prstClr val="white"/>
              </a:solidFill>
              <a:latin typeface="Times New Roman" pitchFamily="18" charset="0"/>
              <a:cs typeface="Times New Roman" pitchFamily="18" charset="0"/>
            </a:endParaRPr>
          </a:p>
        </p:txBody>
      </p:sp>
      <p:sp>
        <p:nvSpPr>
          <p:cNvPr id="11" name="Rectangle: Rounded Corners 23">
            <a:extLst>
              <a:ext uri="{FF2B5EF4-FFF2-40B4-BE49-F238E27FC236}">
                <a16:creationId xmlns:a16="http://schemas.microsoft.com/office/drawing/2014/main" xmlns="" id="{7FC44327-CEE4-4E8B-92C5-96305680DC6A}"/>
              </a:ext>
            </a:extLst>
          </p:cNvPr>
          <p:cNvSpPr/>
          <p:nvPr/>
        </p:nvSpPr>
        <p:spPr>
          <a:xfrm>
            <a:off x="536721" y="4629757"/>
            <a:ext cx="3526675" cy="2122055"/>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smtClean="0">
                <a:solidFill>
                  <a:srgbClr val="000000"/>
                </a:solidFill>
                <a:latin typeface="Times New Roman" panose="02020603050405020304" pitchFamily="18" charset="0"/>
                <a:ea typeface="Times New Roman" panose="02020603050405020304" pitchFamily="18" charset="0"/>
              </a:rPr>
              <a:t>............................................................................................................................................................................................................................................................................</a:t>
            </a:r>
            <a:endParaRPr lang="en-US" sz="2000" b="1" i="1" dirty="0" smtClean="0">
              <a:solidFill>
                <a:srgbClr val="000000"/>
              </a:solidFill>
              <a:latin typeface="Times New Roman" panose="02020603050405020304" pitchFamily="18" charset="0"/>
              <a:ea typeface="Times New Roman" panose="02020603050405020304" pitchFamily="18" charset="0"/>
            </a:endParaRPr>
          </a:p>
        </p:txBody>
      </p:sp>
      <p:sp>
        <p:nvSpPr>
          <p:cNvPr id="13" name="Rectangle: Rounded Corners 25">
            <a:extLst>
              <a:ext uri="{FF2B5EF4-FFF2-40B4-BE49-F238E27FC236}">
                <a16:creationId xmlns:a16="http://schemas.microsoft.com/office/drawing/2014/main" xmlns="" id="{80C22BBF-9AA1-43CF-8D6D-95361CBA2933}"/>
              </a:ext>
            </a:extLst>
          </p:cNvPr>
          <p:cNvSpPr/>
          <p:nvPr/>
        </p:nvSpPr>
        <p:spPr>
          <a:xfrm>
            <a:off x="5074923" y="4629768"/>
            <a:ext cx="3714490" cy="2122055"/>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smtClean="0">
                <a:solidFill>
                  <a:srgbClr val="000000"/>
                </a:solidFill>
                <a:latin typeface="Times New Roman" panose="02020603050405020304" pitchFamily="18" charset="0"/>
                <a:ea typeface="Times New Roman" panose="02020603050405020304" pitchFamily="18" charset="0"/>
              </a:rPr>
              <a:t>............................................................................................................................................................................................................................................</a:t>
            </a:r>
            <a:endParaRPr lang="en-US" sz="2400" dirty="0">
              <a:solidFill>
                <a:prstClr val="white"/>
              </a:solidFill>
              <a:latin typeface="Times New Roman" panose="02020603050405020304" pitchFamily="18" charset="0"/>
              <a:ea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xmlns="" id="{22708614-0FF2-4E62-A678-E089C72AC34F}"/>
              </a:ext>
            </a:extLst>
          </p:cNvPr>
          <p:cNvCxnSpPr>
            <a:cxnSpLocks/>
          </p:cNvCxnSpPr>
          <p:nvPr/>
        </p:nvCxnSpPr>
        <p:spPr>
          <a:xfrm flipH="1">
            <a:off x="2189538" y="1485208"/>
            <a:ext cx="2533650" cy="6604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5">
            <a:extLst>
              <a:ext uri="{FF2B5EF4-FFF2-40B4-BE49-F238E27FC236}">
                <a16:creationId xmlns:a16="http://schemas.microsoft.com/office/drawing/2014/main" xmlns="" id="{F00E3249-ACD5-4D11-8D94-2D016D6532E8}"/>
              </a:ext>
            </a:extLst>
          </p:cNvPr>
          <p:cNvSpPr/>
          <p:nvPr/>
        </p:nvSpPr>
        <p:spPr>
          <a:xfrm>
            <a:off x="4932049" y="2145637"/>
            <a:ext cx="3959981" cy="2214879"/>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prstClr val="black"/>
                </a:solidFill>
                <a:latin typeface="Times New Roman" pitchFamily="18" charset="0"/>
                <a:cs typeface="Times New Roman" pitchFamily="18" charset="0"/>
              </a:rPr>
              <a:t>Nhóm 2,4:Núi </a:t>
            </a:r>
            <a:r>
              <a:rPr lang="en-US" sz="2400">
                <a:solidFill>
                  <a:prstClr val="black"/>
                </a:solidFill>
                <a:latin typeface="Times New Roman" pitchFamily="18" charset="0"/>
                <a:cs typeface="Times New Roman" pitchFamily="18" charset="0"/>
              </a:rPr>
              <a:t>lửa phun trào gây ra những hậu quả nghiêm trọng như thế nào đối với người dân?</a:t>
            </a:r>
          </a:p>
          <a:p>
            <a:pPr algn="ctr"/>
            <a:endParaRPr lang="en-US" sz="2400" b="1" dirty="0">
              <a:solidFill>
                <a:prstClr val="black"/>
              </a:solidFill>
              <a:latin typeface="Times New Roman" panose="02020603050405020304" pitchFamily="18" charset="0"/>
              <a:ea typeface="Times New Roman" panose="02020603050405020304" pitchFamily="18" charset="0"/>
            </a:endParaRPr>
          </a:p>
        </p:txBody>
      </p:sp>
      <p:sp>
        <p:nvSpPr>
          <p:cNvPr id="4" name="Down Arrow 3"/>
          <p:cNvSpPr/>
          <p:nvPr/>
        </p:nvSpPr>
        <p:spPr>
          <a:xfrm>
            <a:off x="2023126" y="4360527"/>
            <a:ext cx="34289" cy="2692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own Arrow 4"/>
          <p:cNvSpPr/>
          <p:nvPr/>
        </p:nvSpPr>
        <p:spPr>
          <a:xfrm>
            <a:off x="6983503" y="4360527"/>
            <a:ext cx="34289" cy="2692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5055959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17">
            <a:extLst>
              <a:ext uri="{FF2B5EF4-FFF2-40B4-BE49-F238E27FC236}">
                <a16:creationId xmlns:a16="http://schemas.microsoft.com/office/drawing/2014/main" xmlns="" id="{EA5C9977-C351-4C17-BB37-E8C028CD5B82}"/>
              </a:ext>
            </a:extLst>
          </p:cNvPr>
          <p:cNvPicPr/>
          <p:nvPr/>
        </p:nvPicPr>
        <p:blipFill>
          <a:blip r:embed="rId2"/>
          <a:stretch>
            <a:fillRect/>
          </a:stretch>
        </p:blipFill>
        <p:spPr>
          <a:xfrm>
            <a:off x="680945" y="2204893"/>
            <a:ext cx="3528391" cy="4142927"/>
          </a:xfrm>
          <a:prstGeom prst="rect">
            <a:avLst/>
          </a:prstGeom>
        </p:spPr>
      </p:pic>
      <p:pic>
        <p:nvPicPr>
          <p:cNvPr id="7" name="Hình ảnh 12">
            <a:extLst>
              <a:ext uri="{FF2B5EF4-FFF2-40B4-BE49-F238E27FC236}">
                <a16:creationId xmlns:a16="http://schemas.microsoft.com/office/drawing/2014/main" xmlns="" id="{8E101355-8FFC-43CB-966F-D586FD4B1C4E}"/>
              </a:ext>
            </a:extLst>
          </p:cNvPr>
          <p:cNvPicPr/>
          <p:nvPr/>
        </p:nvPicPr>
        <p:blipFill>
          <a:blip r:embed="rId3"/>
          <a:stretch>
            <a:fillRect/>
          </a:stretch>
        </p:blipFill>
        <p:spPr>
          <a:xfrm>
            <a:off x="4651546" y="2204893"/>
            <a:ext cx="3528391" cy="4142927"/>
          </a:xfrm>
          <a:prstGeom prst="rect">
            <a:avLst/>
          </a:prstGeom>
        </p:spPr>
      </p:pic>
      <p:sp>
        <p:nvSpPr>
          <p:cNvPr id="2" name="TextBox 1"/>
          <p:cNvSpPr txBox="1"/>
          <p:nvPr/>
        </p:nvSpPr>
        <p:spPr>
          <a:xfrm>
            <a:off x="680913" y="21315"/>
            <a:ext cx="8041056" cy="2308324"/>
          </a:xfrm>
          <a:prstGeom prst="rect">
            <a:avLst/>
          </a:prstGeom>
          <a:noFill/>
        </p:spPr>
        <p:txBody>
          <a:bodyPr wrap="square" rtlCol="0">
            <a:spAutoFit/>
          </a:bodyPr>
          <a:lstStyle/>
          <a:p>
            <a:r>
              <a:rPr lang="en-US" sz="2400">
                <a:solidFill>
                  <a:prstClr val="black"/>
                </a:solidFill>
                <a:latin typeface="Times New Roman" pitchFamily="18" charset="0"/>
                <a:cs typeface="Times New Roman" pitchFamily="18" charset="0"/>
              </a:rPr>
              <a:t>Ở những vùng đất đỏ phì nhiêu do nhung nham phong hóa, sẽ tạo thành lớp đất đỏ màu mỡ rất thuận lợi cho sản xuất nông nghiệp. Ngoài ra phong cảnh núi lửa rất có giá trị về du lịch, </a:t>
            </a:r>
            <a:r>
              <a:rPr lang="en-US" sz="2400" smtClean="0">
                <a:solidFill>
                  <a:prstClr val="black"/>
                </a:solidFill>
                <a:latin typeface="Times New Roman" pitchFamily="18" charset="0"/>
                <a:cs typeface="Times New Roman" pitchFamily="18" charset="0"/>
              </a:rPr>
              <a:t>xây </a:t>
            </a:r>
            <a:r>
              <a:rPr lang="en-US" sz="2400">
                <a:solidFill>
                  <a:prstClr val="black"/>
                </a:solidFill>
                <a:latin typeface="Times New Roman" pitchFamily="18" charset="0"/>
                <a:cs typeface="Times New Roman" pitchFamily="18" charset="0"/>
              </a:rPr>
              <a:t>dựng các nhà máy điện địa </a:t>
            </a:r>
            <a:r>
              <a:rPr lang="en-US" sz="2400" smtClean="0">
                <a:solidFill>
                  <a:prstClr val="black"/>
                </a:solidFill>
                <a:latin typeface="Times New Roman" pitchFamily="18" charset="0"/>
                <a:cs typeface="Times New Roman" pitchFamily="18" charset="0"/>
              </a:rPr>
              <a:t>nhiệt và </a:t>
            </a:r>
            <a:r>
              <a:rPr lang="en-US" sz="2400">
                <a:solidFill>
                  <a:prstClr val="black"/>
                </a:solidFill>
                <a:latin typeface="Times New Roman" pitchFamily="18" charset="0"/>
                <a:cs typeface="Times New Roman" pitchFamily="18" charset="0"/>
              </a:rPr>
              <a:t>có thể khai thác nguồn nước </a:t>
            </a:r>
            <a:r>
              <a:rPr lang="en-US" sz="2400" smtClean="0">
                <a:solidFill>
                  <a:prstClr val="black"/>
                </a:solidFill>
                <a:latin typeface="Times New Roman" pitchFamily="18" charset="0"/>
                <a:cs typeface="Times New Roman" pitchFamily="18" charset="0"/>
              </a:rPr>
              <a:t>khoáng nóng </a:t>
            </a:r>
            <a:r>
              <a:rPr lang="en-US" sz="2400">
                <a:solidFill>
                  <a:prstClr val="black"/>
                </a:solidFill>
                <a:latin typeface="Times New Roman" pitchFamily="18" charset="0"/>
                <a:cs typeface="Times New Roman" pitchFamily="18" charset="0"/>
              </a:rPr>
              <a:t>cho du lịch nghỉ dưỡng.</a:t>
            </a:r>
          </a:p>
          <a:p>
            <a:endParaRPr lang="en-US" sz="240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4646154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cao nguyên đất đỏ">
            <a:extLst>
              <a:ext uri="{FF2B5EF4-FFF2-40B4-BE49-F238E27FC236}">
                <a16:creationId xmlns:a16="http://schemas.microsoft.com/office/drawing/2014/main" xmlns="" id="{25BEA4A2-4190-4D74-A5FC-B93D33649F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05759"/>
            <a:ext cx="6858000" cy="6115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5">
            <a:extLst>
              <a:ext uri="{FF2B5EF4-FFF2-40B4-BE49-F238E27FC236}">
                <a16:creationId xmlns:a16="http://schemas.microsoft.com/office/drawing/2014/main" xmlns="" id="{D5E13E5D-6700-4FFD-9FD5-DBCEE5DF6B87}"/>
              </a:ext>
            </a:extLst>
          </p:cNvPr>
          <p:cNvSpPr txBox="1">
            <a:spLocks noChangeArrowheads="1"/>
          </p:cNvSpPr>
          <p:nvPr/>
        </p:nvSpPr>
        <p:spPr bwMode="auto">
          <a:xfrm>
            <a:off x="258418" y="9"/>
            <a:ext cx="8637104" cy="18158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fontAlgn="base">
              <a:spcBef>
                <a:spcPct val="50000"/>
              </a:spcBef>
              <a:spcAft>
                <a:spcPct val="0"/>
              </a:spcAft>
              <a:buFontTx/>
              <a:buNone/>
            </a:pPr>
            <a:r>
              <a:rPr lang="vi-VN" altLang="en-US" sz="2800" dirty="0">
                <a:solidFill>
                  <a:srgbClr val="000000"/>
                </a:solidFill>
                <a:latin typeface="Times New Roman" panose="02020603050405020304" pitchFamily="18" charset="0"/>
                <a:cs typeface="Times New Roman" panose="02020603050405020304" pitchFamily="18" charset="0"/>
              </a:rPr>
              <a:t>Đất đỏ ba dan một sản phẩm phong hóa từ đá ba dan </a:t>
            </a:r>
            <a:r>
              <a:rPr lang="en-US" altLang="en-US" sz="2800" dirty="0" err="1">
                <a:solidFill>
                  <a:srgbClr val="000000"/>
                </a:solidFill>
                <a:latin typeface="Times New Roman" panose="02020603050405020304" pitchFamily="18" charset="0"/>
                <a:cs typeface="Times New Roman" panose="02020603050405020304" pitchFamily="18" charset="0"/>
              </a:rPr>
              <a:t>hình</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thành</a:t>
            </a:r>
            <a:r>
              <a:rPr lang="en-US" altLang="en-US" sz="2800" dirty="0">
                <a:solidFill>
                  <a:srgbClr val="000000"/>
                </a:solidFill>
                <a:latin typeface="Times New Roman" panose="02020603050405020304" pitchFamily="18" charset="0"/>
                <a:cs typeface="Times New Roman" panose="02020603050405020304" pitchFamily="18" charset="0"/>
              </a:rPr>
              <a:t> do </a:t>
            </a:r>
            <a:r>
              <a:rPr lang="en-US" altLang="en-US" sz="2800" dirty="0" err="1">
                <a:solidFill>
                  <a:srgbClr val="000000"/>
                </a:solidFill>
                <a:latin typeface="Times New Roman" panose="02020603050405020304" pitchFamily="18" charset="0"/>
                <a:cs typeface="Times New Roman" panose="02020603050405020304" pitchFamily="18" charset="0"/>
              </a:rPr>
              <a:t>mác</a:t>
            </a:r>
            <a:r>
              <a:rPr lang="en-US" altLang="en-US" sz="2800" dirty="0">
                <a:solidFill>
                  <a:srgbClr val="000000"/>
                </a:solidFill>
                <a:latin typeface="Times New Roman" panose="02020603050405020304" pitchFamily="18" charset="0"/>
                <a:cs typeface="Times New Roman" panose="02020603050405020304" pitchFamily="18" charset="0"/>
              </a:rPr>
              <a:t> ma </a:t>
            </a:r>
            <a:r>
              <a:rPr lang="en-US" altLang="en-US" sz="2800" dirty="0" err="1">
                <a:solidFill>
                  <a:srgbClr val="000000"/>
                </a:solidFill>
                <a:latin typeface="Times New Roman" panose="02020603050405020304" pitchFamily="18" charset="0"/>
                <a:cs typeface="Times New Roman" panose="02020603050405020304" pitchFamily="18" charset="0"/>
              </a:rPr>
              <a:t>phun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trào</a:t>
            </a:r>
            <a:r>
              <a:rPr lang="en-US" altLang="en-US" sz="2800" dirty="0">
                <a:solidFill>
                  <a:srgbClr val="000000"/>
                </a:solidFill>
                <a:latin typeface="Times New Roman" panose="02020603050405020304" pitchFamily="18" charset="0"/>
                <a:cs typeface="Times New Roman" panose="02020603050405020304" pitchFamily="18" charset="0"/>
              </a:rPr>
              <a:t> ra </a:t>
            </a:r>
            <a:r>
              <a:rPr lang="en-US" altLang="en-US" sz="2800" dirty="0" err="1">
                <a:solidFill>
                  <a:srgbClr val="000000"/>
                </a:solidFill>
                <a:latin typeface="Times New Roman" panose="02020603050405020304" pitchFamily="18" charset="0"/>
                <a:cs typeface="Times New Roman" panose="02020603050405020304" pitchFamily="18" charset="0"/>
              </a:rPr>
              <a:t>ngoài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miệng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núi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lửa</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rồi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nguội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có</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nhiều</a:t>
            </a:r>
            <a:r>
              <a:rPr lang="en-US" altLang="en-US" sz="2800" dirty="0">
                <a:solidFill>
                  <a:srgbClr val="000000"/>
                </a:solidFill>
                <a:latin typeface="Times New Roman" panose="02020603050405020304" pitchFamily="18" charset="0"/>
                <a:cs typeface="Times New Roman" panose="02020603050405020304" pitchFamily="18" charset="0"/>
              </a:rPr>
              <a:t> ở </a:t>
            </a:r>
            <a:r>
              <a:rPr lang="en-US" altLang="en-US" sz="2800" dirty="0" err="1">
                <a:solidFill>
                  <a:srgbClr val="000000"/>
                </a:solidFill>
                <a:latin typeface="Times New Roman" panose="02020603050405020304" pitchFamily="18" charset="0"/>
                <a:cs typeface="Times New Roman" panose="02020603050405020304" pitchFamily="18" charset="0"/>
              </a:rPr>
              <a:t>vùng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Tây</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Nguyên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và</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Đông</a:t>
            </a:r>
            <a:r>
              <a:rPr lang="en-US" altLang="en-US" sz="2800" dirty="0">
                <a:solidFill>
                  <a:srgbClr val="000000"/>
                </a:solidFill>
                <a:latin typeface="Times New Roman" panose="02020603050405020304" pitchFamily="18" charset="0"/>
                <a:cs typeface="Times New Roman" panose="02020603050405020304" pitchFamily="18" charset="0"/>
              </a:rPr>
              <a:t> Nam </a:t>
            </a:r>
            <a:r>
              <a:rPr lang="en-US" altLang="en-US" sz="2800" dirty="0" err="1">
                <a:solidFill>
                  <a:srgbClr val="000000"/>
                </a:solidFill>
                <a:latin typeface="Times New Roman" panose="02020603050405020304" pitchFamily="18" charset="0"/>
                <a:cs typeface="Times New Roman" panose="02020603050405020304" pitchFamily="18" charset="0"/>
              </a:rPr>
              <a:t>Bộ</a:t>
            </a:r>
            <a:r>
              <a:rPr lang="en-US" altLang="en-US" sz="2800" dirty="0">
                <a:solidFill>
                  <a:srgbClr val="000000"/>
                </a:solidFill>
                <a:latin typeface="Times New Roman" panose="02020603050405020304" pitchFamily="18" charset="0"/>
                <a:cs typeface="Times New Roman" panose="02020603050405020304" pitchFamily="18" charset="0"/>
              </a:rPr>
              <a:t> ở </a:t>
            </a:r>
            <a:r>
              <a:rPr lang="en-US" altLang="en-US" sz="2800" dirty="0" err="1">
                <a:solidFill>
                  <a:srgbClr val="000000"/>
                </a:solidFill>
                <a:latin typeface="Times New Roman" panose="02020603050405020304" pitchFamily="18" charset="0"/>
                <a:cs typeface="Times New Roman" panose="02020603050405020304" pitchFamily="18" charset="0"/>
              </a:rPr>
              <a:t>nước</a:t>
            </a:r>
            <a:r>
              <a:rPr lang="en-US" altLang="en-US" sz="2800" dirty="0">
                <a:solidFill>
                  <a:srgbClr val="000000"/>
                </a:solidFill>
                <a:latin typeface="Times New Roman" panose="02020603050405020304" pitchFamily="18" charset="0"/>
                <a:cs typeface="Times New Roman" panose="02020603050405020304" pitchFamily="18" charset="0"/>
              </a:rPr>
              <a:t> ta</a:t>
            </a:r>
          </a:p>
        </p:txBody>
      </p:sp>
    </p:spTree>
    <p:extLst>
      <p:ext uri="{BB962C8B-B14F-4D97-AF65-F5344CB8AC3E}">
        <p14:creationId xmlns:p14="http://schemas.microsoft.com/office/powerpoint/2010/main" val="14494749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A0AA7A9-FF87-407C-BCC0-7F102C363E88}"/>
              </a:ext>
            </a:extLst>
          </p:cNvPr>
          <p:cNvSpPr txBox="1"/>
          <p:nvPr/>
        </p:nvSpPr>
        <p:spPr>
          <a:xfrm>
            <a:off x="675866" y="265153"/>
            <a:ext cx="5019261" cy="646331"/>
          </a:xfrm>
          <a:prstGeom prst="rect">
            <a:avLst/>
          </a:prstGeom>
          <a:noFill/>
        </p:spPr>
        <p:txBody>
          <a:bodyPr wrap="square" rtlCol="0">
            <a:spAutoFit/>
          </a:bodyPr>
          <a:lstStyle/>
          <a:p>
            <a:r>
              <a:rPr lang="en-US" sz="3600" dirty="0" err="1">
                <a:solidFill>
                  <a:srgbClr val="FF0000"/>
                </a:solidFill>
                <a:latin typeface="Times New Roman" panose="02020603050405020304" pitchFamily="18" charset="0"/>
                <a:cs typeface="Times New Roman" panose="02020603050405020304" pitchFamily="18" charset="0"/>
              </a:rPr>
              <a:t>Đây</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hiện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tượng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gì</a:t>
            </a:r>
            <a:r>
              <a:rPr lang="en-US" sz="3600" dirty="0">
                <a:solidFill>
                  <a:srgbClr val="FF0000"/>
                </a:solidFill>
                <a:latin typeface="Times New Roman" panose="02020603050405020304" pitchFamily="18" charset="0"/>
                <a:cs typeface="Times New Roman" panose="02020603050405020304" pitchFamily="18" charset="0"/>
              </a:rPr>
              <a:t>?</a:t>
            </a:r>
          </a:p>
        </p:txBody>
      </p:sp>
      <p:sp>
        <p:nvSpPr>
          <p:cNvPr id="7" name="Rounded Rectangle 19">
            <a:extLst>
              <a:ext uri="{FF2B5EF4-FFF2-40B4-BE49-F238E27FC236}">
                <a16:creationId xmlns:a16="http://schemas.microsoft.com/office/drawing/2014/main" xmlns="" id="{01D2B95E-C709-4DE1-B4E9-7ECAC2012F25}"/>
              </a:ext>
            </a:extLst>
          </p:cNvPr>
          <p:cNvSpPr/>
          <p:nvPr/>
        </p:nvSpPr>
        <p:spPr>
          <a:xfrm>
            <a:off x="1331706" y="5733351"/>
            <a:ext cx="1853851" cy="673355"/>
          </a:xfrm>
          <a:prstGeom prst="roundRect">
            <a:avLst/>
          </a:prstGeom>
          <a:solidFill>
            <a:sysClr val="window" lastClr="FFFFFF"/>
          </a:solidFill>
          <a:ln w="38100" cap="flat" cmpd="sng" algn="ctr">
            <a:solidFill>
              <a:srgbClr val="FF0066"/>
            </a:solidFill>
            <a:prstDash val="solid"/>
            <a:miter lim="800000"/>
          </a:ln>
          <a:effectLst/>
        </p:spPr>
        <p:txBody>
          <a:bodyPr rtlCol="0" anchor="ctr"/>
          <a:lstStyle/>
          <a:p>
            <a:pPr eaLnBrk="0" fontAlgn="base" hangingPunct="0">
              <a:spcBef>
                <a:spcPct val="0"/>
              </a:spcBef>
              <a:spcAft>
                <a:spcPct val="0"/>
              </a:spcAft>
              <a:defRPr/>
            </a:pPr>
            <a:r>
              <a:rPr lang="en-US" sz="2400" kern="0" dirty="0" err="1">
                <a:solidFill>
                  <a:srgbClr val="0000FF"/>
                </a:solidFill>
                <a:latin typeface="Times New Roman" panose="02020603050405020304" pitchFamily="18" charset="0"/>
                <a:cs typeface="Times New Roman" panose="02020603050405020304" pitchFamily="18" charset="0"/>
              </a:rPr>
              <a:t>Động</a:t>
            </a:r>
            <a:r>
              <a:rPr lang="en-US" sz="2400" kern="0" dirty="0">
                <a:solidFill>
                  <a:srgbClr val="0000FF"/>
                </a:solidFill>
                <a:latin typeface="Times New Roman" panose="02020603050405020304" pitchFamily="18" charset="0"/>
                <a:cs typeface="Times New Roman" panose="02020603050405020304" pitchFamily="18" charset="0"/>
              </a:rPr>
              <a:t> </a:t>
            </a:r>
            <a:r>
              <a:rPr lang="en-US" sz="2400" kern="0" dirty="0" err="1">
                <a:solidFill>
                  <a:srgbClr val="0000FF"/>
                </a:solidFill>
                <a:latin typeface="Times New Roman" panose="02020603050405020304" pitchFamily="18" charset="0"/>
                <a:cs typeface="Times New Roman" panose="02020603050405020304" pitchFamily="18" charset="0"/>
              </a:rPr>
              <a:t>đất</a:t>
            </a:r>
            <a:endParaRPr lang="vi-VN" sz="2400" kern="0" dirty="0">
              <a:solidFill>
                <a:srgbClr val="0000FF"/>
              </a:solidFill>
              <a:latin typeface="Times New Roman" panose="02020603050405020304" pitchFamily="18" charset="0"/>
              <a:cs typeface="Times New Roman" panose="02020603050405020304" pitchFamily="18" charset="0"/>
            </a:endParaRPr>
          </a:p>
        </p:txBody>
      </p:sp>
      <p:sp>
        <p:nvSpPr>
          <p:cNvPr id="8" name="Rounded Rectangle 19">
            <a:extLst>
              <a:ext uri="{FF2B5EF4-FFF2-40B4-BE49-F238E27FC236}">
                <a16:creationId xmlns:a16="http://schemas.microsoft.com/office/drawing/2014/main" xmlns="" id="{99706C73-9527-4C28-9DF6-BAD04671B5C6}"/>
              </a:ext>
            </a:extLst>
          </p:cNvPr>
          <p:cNvSpPr/>
          <p:nvPr/>
        </p:nvSpPr>
        <p:spPr>
          <a:xfrm>
            <a:off x="5958510" y="5733351"/>
            <a:ext cx="1319646" cy="673355"/>
          </a:xfrm>
          <a:prstGeom prst="roundRect">
            <a:avLst/>
          </a:prstGeom>
          <a:solidFill>
            <a:sysClr val="window" lastClr="FFFFFF"/>
          </a:solidFill>
          <a:ln w="38100" cap="flat" cmpd="sng" algn="ctr">
            <a:solidFill>
              <a:srgbClr val="FF0066"/>
            </a:solidFill>
            <a:prstDash val="solid"/>
            <a:miter lim="800000"/>
          </a:ln>
          <a:effectLst/>
        </p:spPr>
        <p:txBody>
          <a:bodyPr rtlCol="0" anchor="ctr"/>
          <a:lstStyle/>
          <a:p>
            <a:pPr eaLnBrk="0" fontAlgn="base" hangingPunct="0">
              <a:spcBef>
                <a:spcPct val="0"/>
              </a:spcBef>
              <a:spcAft>
                <a:spcPct val="0"/>
              </a:spcAft>
              <a:defRPr/>
            </a:pPr>
            <a:r>
              <a:rPr lang="en-US" sz="2400" kern="0" dirty="0" err="1">
                <a:solidFill>
                  <a:srgbClr val="0000FF"/>
                </a:solidFill>
                <a:latin typeface="Times New Roman" panose="02020603050405020304" pitchFamily="18" charset="0"/>
                <a:cs typeface="Times New Roman" panose="02020603050405020304" pitchFamily="18" charset="0"/>
              </a:rPr>
              <a:t>Núi</a:t>
            </a:r>
            <a:r>
              <a:rPr lang="en-US" sz="2400" kern="0" dirty="0">
                <a:solidFill>
                  <a:srgbClr val="0000FF"/>
                </a:solidFill>
                <a:latin typeface="Times New Roman" panose="02020603050405020304" pitchFamily="18" charset="0"/>
                <a:cs typeface="Times New Roman" panose="02020603050405020304" pitchFamily="18" charset="0"/>
              </a:rPr>
              <a:t> </a:t>
            </a:r>
            <a:r>
              <a:rPr lang="en-US" sz="2400" kern="0" dirty="0" err="1">
                <a:solidFill>
                  <a:srgbClr val="0000FF"/>
                </a:solidFill>
                <a:latin typeface="Times New Roman" panose="02020603050405020304" pitchFamily="18" charset="0"/>
                <a:cs typeface="Times New Roman" panose="02020603050405020304" pitchFamily="18" charset="0"/>
              </a:rPr>
              <a:t>lửa</a:t>
            </a:r>
            <a:endParaRPr lang="vi-VN" sz="2400" kern="0" dirty="0">
              <a:solidFill>
                <a:srgbClr val="0000FF"/>
              </a:solidFill>
              <a:latin typeface="Times New Roman" panose="02020603050405020304" pitchFamily="18" charset="0"/>
              <a:cs typeface="Times New Roman" panose="02020603050405020304" pitchFamily="18" charset="0"/>
            </a:endParaRPr>
          </a:p>
        </p:txBody>
      </p:sp>
      <p:pic>
        <p:nvPicPr>
          <p:cNvPr id="9" name="Picture 8" descr="Hình ảnh Dấu Hiệu An Toàn động đất Cho Nhà Tròn, Tròn, Sự An Toàn, Logo  miễn phí tải tập tin PNG PSDComment và Vector"/>
          <p:cNvPicPr/>
          <p:nvPr/>
        </p:nvPicPr>
        <p:blipFill>
          <a:blip r:embed="rId2">
            <a:extLst>
              <a:ext uri="{28A0092B-C50C-407E-A947-70E740481C1C}">
                <a14:useLocalDpi xmlns:a14="http://schemas.microsoft.com/office/drawing/2010/main" val="0"/>
              </a:ext>
            </a:extLst>
          </a:blip>
          <a:srcRect/>
          <a:stretch>
            <a:fillRect/>
          </a:stretch>
        </p:blipFill>
        <p:spPr bwMode="auto">
          <a:xfrm>
            <a:off x="1028700" y="1196846"/>
            <a:ext cx="3111252" cy="4408917"/>
          </a:xfrm>
          <a:prstGeom prst="rect">
            <a:avLst/>
          </a:prstGeom>
          <a:noFill/>
          <a:ln>
            <a:noFill/>
          </a:ln>
        </p:spPr>
      </p:pic>
      <p:pic>
        <p:nvPicPr>
          <p:cNvPr id="10" name="Picture 9" descr="Hình ảnh Vẻ đẹp Của Núi Lửa Phun Trào Yếu Tố, Clipart Núi Lửa, Núi Lửa,  Phun Trào Vector và PNG với nền trong suốt để tải xuống miễn phí"/>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9083" y="1196752"/>
            <a:ext cx="3438525" cy="4536504"/>
          </a:xfrm>
          <a:prstGeom prst="rect">
            <a:avLst/>
          </a:prstGeom>
          <a:noFill/>
          <a:ln>
            <a:noFill/>
          </a:ln>
        </p:spPr>
      </p:pic>
    </p:spTree>
    <p:extLst>
      <p:ext uri="{BB962C8B-B14F-4D97-AF65-F5344CB8AC3E}">
        <p14:creationId xmlns:p14="http://schemas.microsoft.com/office/powerpoint/2010/main" val="255629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cà phê">
            <a:extLst>
              <a:ext uri="{FF2B5EF4-FFF2-40B4-BE49-F238E27FC236}">
                <a16:creationId xmlns:a16="http://schemas.microsoft.com/office/drawing/2014/main" xmlns="" id="{7C91BCC5-3601-414D-9879-A98E71201E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343" y="1497329"/>
            <a:ext cx="3543300" cy="466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 Box 5">
            <a:extLst>
              <a:ext uri="{FF2B5EF4-FFF2-40B4-BE49-F238E27FC236}">
                <a16:creationId xmlns:a16="http://schemas.microsoft.com/office/drawing/2014/main" xmlns="" id="{873BAEE3-76C7-4635-9CE5-082591FC1F8F}"/>
              </a:ext>
            </a:extLst>
          </p:cNvPr>
          <p:cNvSpPr txBox="1">
            <a:spLocks noChangeArrowheads="1"/>
          </p:cNvSpPr>
          <p:nvPr/>
        </p:nvSpPr>
        <p:spPr bwMode="auto">
          <a:xfrm>
            <a:off x="683568" y="620706"/>
            <a:ext cx="70294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FontTx/>
              <a:buNone/>
            </a:pPr>
            <a:r>
              <a:rPr lang="vi-VN" altLang="en-US" sz="2400" b="1">
                <a:solidFill>
                  <a:srgbClr val="000000"/>
                </a:solidFill>
              </a:rPr>
              <a:t>CÂY CÀ PHÊ, CAO SU Ở TÂY NGUYÊN</a:t>
            </a:r>
            <a:endParaRPr lang="en-US" altLang="en-US" sz="2400" b="1">
              <a:solidFill>
                <a:srgbClr val="000000"/>
              </a:solidFill>
            </a:endParaRPr>
          </a:p>
        </p:txBody>
      </p:sp>
      <p:pic>
        <p:nvPicPr>
          <p:cNvPr id="12" name="Picture 7" descr="Cay_cao_su">
            <a:extLst>
              <a:ext uri="{FF2B5EF4-FFF2-40B4-BE49-F238E27FC236}">
                <a16:creationId xmlns:a16="http://schemas.microsoft.com/office/drawing/2014/main" xmlns="" id="{B2646DD9-44FE-49D7-A302-D43ED92F38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6275" y="1497331"/>
            <a:ext cx="3314700" cy="4747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58310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Núi lửa | Thảm Họa Thiên Nhiên Trên Thế Giới"/>
          <p:cNvSpPr>
            <a:spLocks noChangeAspect="1" noChangeArrowheads="1"/>
          </p:cNvSpPr>
          <p:nvPr/>
        </p:nvSpPr>
        <p:spPr bwMode="auto">
          <a:xfrm>
            <a:off x="116681" y="-144461"/>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028" name="Picture 4" descr="Phun trào núi lửa ngầm ngoài bờ biển phía tây của Mỹ - MViet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682" y="85755"/>
            <a:ext cx="3778312" cy="3114675"/>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Núi lửa phun trào tại Nhật Bản gây hậu quả nghiêm trọng | Thế giới"/>
          <p:cNvSpPr>
            <a:spLocks noChangeAspect="1" noChangeArrowheads="1"/>
          </p:cNvSpPr>
          <p:nvPr/>
        </p:nvSpPr>
        <p:spPr bwMode="auto">
          <a:xfrm>
            <a:off x="230981" y="797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8" descr="Núi lửa phun trào tại Nhật Bản gây hậu quả nghiêm trọng | Thế giới"/>
          <p:cNvSpPr>
            <a:spLocks noChangeAspect="1" noChangeArrowheads="1"/>
          </p:cNvSpPr>
          <p:nvPr/>
        </p:nvSpPr>
        <p:spPr bwMode="auto">
          <a:xfrm>
            <a:off x="345281" y="16037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10" descr="Núi lửa phun trào tại Nhật Bản gây hậu quả nghiêm trọng | Thế giới"/>
          <p:cNvSpPr>
            <a:spLocks noChangeAspect="1" noChangeArrowheads="1"/>
          </p:cNvSpPr>
          <p:nvPr/>
        </p:nvSpPr>
        <p:spPr bwMode="auto">
          <a:xfrm>
            <a:off x="459581" y="312751"/>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03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7363" y="160379"/>
            <a:ext cx="4369778" cy="304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682" y="3933056"/>
            <a:ext cx="3778312"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7176" y="3933056"/>
            <a:ext cx="4369777"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411760" y="3300295"/>
            <a:ext cx="3528392" cy="3726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latin typeface="Times New Roman" pitchFamily="18" charset="0"/>
                <a:cs typeface="Times New Roman" pitchFamily="18" charset="0"/>
              </a:rPr>
              <a:t>Hậu quả của núi lửa phun</a:t>
            </a:r>
            <a:endParaRPr lang="en-US" sz="2000">
              <a:latin typeface="Times New Roman" pitchFamily="18" charset="0"/>
              <a:cs typeface="Times New Roman" pitchFamily="18" charset="0"/>
            </a:endParaRPr>
          </a:p>
        </p:txBody>
      </p:sp>
    </p:spTree>
    <p:extLst>
      <p:ext uri="{BB962C8B-B14F-4D97-AF65-F5344CB8AC3E}">
        <p14:creationId xmlns:p14="http://schemas.microsoft.com/office/powerpoint/2010/main" val="7837117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39D1C87-CDF4-4F43-8BBF-5CD12F024A2C}"/>
              </a:ext>
            </a:extLst>
          </p:cNvPr>
          <p:cNvSpPr txBox="1"/>
          <p:nvPr/>
        </p:nvSpPr>
        <p:spPr>
          <a:xfrm>
            <a:off x="357809" y="516865"/>
            <a:ext cx="8257554" cy="1200329"/>
          </a:xfrm>
          <a:prstGeom prst="rect">
            <a:avLst/>
          </a:prstGeom>
          <a:solidFill>
            <a:schemeClr val="accent2">
              <a:lumMod val="60000"/>
              <a:lumOff val="40000"/>
            </a:schemeClr>
          </a:solidFill>
        </p:spPr>
        <p:txBody>
          <a:bodyPr wrap="square" rtlCol="0">
            <a:spAutoFit/>
          </a:bodyPr>
          <a:lstStyle/>
          <a:p>
            <a:pPr>
              <a:defRPr/>
            </a:pPr>
            <a:r>
              <a:rPr lang="vi-VN" sz="3600" dirty="0">
                <a:solidFill>
                  <a:prstClr val="black"/>
                </a:solidFill>
                <a:latin typeface="Times New Roman" panose="02020603050405020304" pitchFamily="18" charset="0"/>
                <a:ea typeface="Calibri" panose="020F0502020204030204" pitchFamily="34" charset="0"/>
              </a:rPr>
              <a:t>- Để ứng phó với hoạt động núi lửa chúng ta cần làm gì?</a:t>
            </a:r>
            <a:endParaRPr lang="en-US" sz="3600" dirty="0">
              <a:solidFill>
                <a:prstClr val="black"/>
              </a:solidFill>
            </a:endParaRPr>
          </a:p>
        </p:txBody>
      </p:sp>
      <p:sp>
        <p:nvSpPr>
          <p:cNvPr id="2" name="TextBox 1">
            <a:extLst>
              <a:ext uri="{FF2B5EF4-FFF2-40B4-BE49-F238E27FC236}">
                <a16:creationId xmlns:a16="http://schemas.microsoft.com/office/drawing/2014/main" xmlns="" id="{FE6F1AD9-3D33-45D7-99BA-B1A24D835613}"/>
              </a:ext>
            </a:extLst>
          </p:cNvPr>
          <p:cNvSpPr txBox="1"/>
          <p:nvPr/>
        </p:nvSpPr>
        <p:spPr>
          <a:xfrm>
            <a:off x="397565" y="2367171"/>
            <a:ext cx="8217798" cy="2308324"/>
          </a:xfrm>
          <a:prstGeom prst="rect">
            <a:avLst/>
          </a:prstGeom>
          <a:solidFill>
            <a:schemeClr val="accent1">
              <a:lumMod val="20000"/>
              <a:lumOff val="80000"/>
            </a:schemeClr>
          </a:solidFill>
        </p:spPr>
        <p:txBody>
          <a:bodyPr wrap="square" rtlCol="0">
            <a:spAutoFit/>
          </a:bodyPr>
          <a:lstStyle/>
          <a:p>
            <a:pPr algn="just"/>
            <a:r>
              <a:rPr lang="en-US" sz="3600" smtClean="0">
                <a:solidFill>
                  <a:prstClr val="black"/>
                </a:solidFill>
                <a:latin typeface="Times New Roman" panose="02020603050405020304" pitchFamily="18" charset="0"/>
                <a:cs typeface="Times New Roman" panose="02020603050405020304" pitchFamily="18" charset="0"/>
              </a:rPr>
              <a:t>	Khi </a:t>
            </a:r>
            <a:r>
              <a:rPr lang="en-US" sz="3600" dirty="0" err="1">
                <a:solidFill>
                  <a:prstClr val="black"/>
                </a:solidFill>
                <a:latin typeface="Times New Roman" panose="02020603050405020304" pitchFamily="18" charset="0"/>
                <a:cs typeface="Times New Roman" panose="02020603050405020304" pitchFamily="18" charset="0"/>
              </a:rPr>
              <a:t>thấy</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mặt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đất</a:t>
            </a:r>
            <a:r>
              <a:rPr lang="en-US" sz="3600" dirty="0">
                <a:solidFill>
                  <a:prstClr val="black"/>
                </a:solidFill>
                <a:latin typeface="Times New Roman" panose="02020603050405020304" pitchFamily="18" charset="0"/>
                <a:cs typeface="Times New Roman" panose="02020603050405020304" pitchFamily="18" charset="0"/>
              </a:rPr>
              <a:t> rung </a:t>
            </a:r>
            <a:r>
              <a:rPr lang="en-US" sz="3600" dirty="0" err="1">
                <a:solidFill>
                  <a:prstClr val="black"/>
                </a:solidFill>
                <a:latin typeface="Times New Roman" panose="02020603050405020304" pitchFamily="18" charset="0"/>
                <a:cs typeface="Times New Roman" panose="02020603050405020304" pitchFamily="18" charset="0"/>
              </a:rPr>
              <a:t>nhẹ</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nóng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hơn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có</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khí</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bốc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lên</a:t>
            </a:r>
            <a:r>
              <a:rPr lang="en-US" sz="3600" dirty="0">
                <a:solidFill>
                  <a:prstClr val="black"/>
                </a:solidFill>
                <a:latin typeface="Times New Roman" panose="02020603050405020304" pitchFamily="18" charset="0"/>
                <a:cs typeface="Times New Roman" panose="02020603050405020304" pitchFamily="18" charset="0"/>
              </a:rPr>
              <a:t> ở </a:t>
            </a:r>
            <a:r>
              <a:rPr lang="en-US" sz="3600" dirty="0" err="1">
                <a:solidFill>
                  <a:prstClr val="black"/>
                </a:solidFill>
                <a:latin typeface="Times New Roman" panose="02020603050405020304" pitchFamily="18" charset="0"/>
                <a:cs typeface="Times New Roman" panose="02020603050405020304" pitchFamily="18" charset="0"/>
              </a:rPr>
              <a:t>miệng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núi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thì</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người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dân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phải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nhanh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chóng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sơ</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tán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khỏi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những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nơi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này</a:t>
            </a:r>
            <a:endParaRPr lang="en-US" sz="36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833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251538" y="1933154"/>
            <a:ext cx="1424863" cy="951797"/>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800">
                <a:solidFill>
                  <a:prstClr val="white"/>
                </a:solidFill>
                <a:latin typeface="Times New Roman" pitchFamily="18" charset="0"/>
                <a:cs typeface="Times New Roman" pitchFamily="18" charset="0"/>
              </a:rPr>
              <a:t>N</a:t>
            </a:r>
            <a:r>
              <a:rPr lang="en-US" sz="2800" smtClean="0">
                <a:solidFill>
                  <a:prstClr val="white"/>
                </a:solidFill>
                <a:latin typeface="Times New Roman" pitchFamily="18" charset="0"/>
                <a:cs typeface="Times New Roman" pitchFamily="18" charset="0"/>
              </a:rPr>
              <a:t>úi lửa</a:t>
            </a:r>
            <a:endParaRPr lang="en-US" sz="2800">
              <a:solidFill>
                <a:prstClr val="white"/>
              </a:solidFill>
              <a:latin typeface="Times New Roman" pitchFamily="18" charset="0"/>
              <a:cs typeface="Times New Roman" pitchFamily="18" charset="0"/>
            </a:endParaRPr>
          </a:p>
        </p:txBody>
      </p:sp>
      <p:sp>
        <p:nvSpPr>
          <p:cNvPr id="39" name="Rounded Rectangle 38"/>
          <p:cNvSpPr/>
          <p:nvPr/>
        </p:nvSpPr>
        <p:spPr>
          <a:xfrm>
            <a:off x="2703880" y="1484802"/>
            <a:ext cx="1483495"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base">
              <a:spcBef>
                <a:spcPct val="0"/>
              </a:spcBef>
              <a:spcAft>
                <a:spcPct val="0"/>
              </a:spcAft>
            </a:pPr>
            <a:r>
              <a:rPr lang="en-US" sz="3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Khái niệm</a:t>
            </a:r>
            <a:endParaRPr lang="en-US" sz="3200">
              <a:solidFill>
                <a:prstClr val="black"/>
              </a:solidFill>
              <a:ea typeface="Calibri" panose="020F0502020204030204" pitchFamily="34" charset="0"/>
              <a:cs typeface="Times New Roman" panose="02020603050405020304" pitchFamily="18" charset="0"/>
            </a:endParaRPr>
          </a:p>
        </p:txBody>
      </p:sp>
      <p:sp>
        <p:nvSpPr>
          <p:cNvPr id="26" name="Rounded Rectangle 25"/>
          <p:cNvSpPr/>
          <p:nvPr/>
        </p:nvSpPr>
        <p:spPr>
          <a:xfrm>
            <a:off x="4716037" y="116632"/>
            <a:ext cx="4320479" cy="3291034"/>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3200" smtClean="0">
                <a:solidFill>
                  <a:schemeClr val="tx1"/>
                </a:solidFill>
                <a:latin typeface="Times New Roman" pitchFamily="18" charset="0"/>
                <a:cs typeface="Times New Roman" pitchFamily="18" charset="0"/>
              </a:rPr>
              <a:t>Lớp vỏ </a:t>
            </a:r>
            <a:r>
              <a:rPr lang="en-US" sz="3200">
                <a:solidFill>
                  <a:schemeClr val="tx1"/>
                </a:solidFill>
                <a:latin typeface="Times New Roman" pitchFamily="18" charset="0"/>
                <a:cs typeface="Times New Roman" pitchFamily="18" charset="0"/>
              </a:rPr>
              <a:t>Trái Đất bị rạn nứt, khối vật chất nóng chảy ở phía sâu được đẩy </a:t>
            </a:r>
            <a:r>
              <a:rPr lang="en-US" sz="3200" smtClean="0">
                <a:solidFill>
                  <a:schemeClr val="tx1"/>
                </a:solidFill>
                <a:latin typeface="Times New Roman" pitchFamily="18" charset="0"/>
                <a:cs typeface="Times New Roman" pitchFamily="18" charset="0"/>
              </a:rPr>
              <a:t>tràn </a:t>
            </a:r>
            <a:r>
              <a:rPr lang="en-US" sz="3200">
                <a:solidFill>
                  <a:schemeClr val="tx1"/>
                </a:solidFill>
                <a:latin typeface="Times New Roman" pitchFamily="18" charset="0"/>
                <a:cs typeface="Times New Roman" pitchFamily="18" charset="0"/>
              </a:rPr>
              <a:t>lên trên bề mặt đất dưới dạng dung nham.</a:t>
            </a:r>
          </a:p>
          <a:p>
            <a:pPr algn="ctr" defTabSz="816368">
              <a:defRPr/>
            </a:pPr>
            <a:endParaRPr lang="en-US" sz="2800">
              <a:solidFill>
                <a:prstClr val="black"/>
              </a:solidFill>
              <a:latin typeface="Times New Roman" pitchFamily="18" charset="0"/>
              <a:cs typeface="Times New Roman" pitchFamily="18" charset="0"/>
            </a:endParaRPr>
          </a:p>
        </p:txBody>
      </p:sp>
      <p:cxnSp>
        <p:nvCxnSpPr>
          <p:cNvPr id="5" name="Straight Arrow Connector 4"/>
          <p:cNvCxnSpPr/>
          <p:nvPr/>
        </p:nvCxnSpPr>
        <p:spPr>
          <a:xfrm flipV="1">
            <a:off x="1676401" y="2121737"/>
            <a:ext cx="1027470" cy="492936"/>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4201270" y="1726032"/>
            <a:ext cx="514748"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520062" y="22403"/>
            <a:ext cx="3979930" cy="526295"/>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smtClean="0">
                <a:solidFill>
                  <a:prstClr val="black"/>
                </a:solidFill>
                <a:latin typeface="Times New Roman" pitchFamily="18" charset="0"/>
                <a:cs typeface="Times New Roman" pitchFamily="18" charset="0"/>
              </a:rPr>
              <a:t>4. Núi lửa</a:t>
            </a:r>
            <a:endParaRPr lang="en-US" sz="3200">
              <a:solidFill>
                <a:prstClr val="black"/>
              </a:solidFill>
              <a:latin typeface="Times New Roman" pitchFamily="18" charset="0"/>
              <a:cs typeface="Times New Roman" pitchFamily="18" charset="0"/>
            </a:endParaRPr>
          </a:p>
        </p:txBody>
      </p:sp>
      <p:cxnSp>
        <p:nvCxnSpPr>
          <p:cNvPr id="8" name="Straight Arrow Connector 7"/>
          <p:cNvCxnSpPr/>
          <p:nvPr/>
        </p:nvCxnSpPr>
        <p:spPr>
          <a:xfrm>
            <a:off x="1710205" y="2495102"/>
            <a:ext cx="773573" cy="1293957"/>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689821" y="2495102"/>
            <a:ext cx="773573" cy="1293957"/>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2541876" y="3407670"/>
            <a:ext cx="1645492"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base">
              <a:spcBef>
                <a:spcPct val="0"/>
              </a:spcBef>
              <a:spcAft>
                <a:spcPct val="0"/>
              </a:spcAft>
            </a:pPr>
            <a:r>
              <a:rPr lang="en-US" sz="32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Nguyên nhân</a:t>
            </a:r>
            <a:endParaRPr lang="en-US" sz="3200">
              <a:solidFill>
                <a:prstClr val="black"/>
              </a:solidFill>
              <a:ea typeface="Calibri" panose="020F0502020204030204" pitchFamily="34" charset="0"/>
              <a:cs typeface="Times New Roman" panose="02020603050405020304" pitchFamily="18" charset="0"/>
            </a:endParaRPr>
          </a:p>
        </p:txBody>
      </p:sp>
      <p:cxnSp>
        <p:nvCxnSpPr>
          <p:cNvPr id="14" name="Straight Arrow Connector 13"/>
          <p:cNvCxnSpPr/>
          <p:nvPr/>
        </p:nvCxnSpPr>
        <p:spPr>
          <a:xfrm>
            <a:off x="4261562" y="4047558"/>
            <a:ext cx="394161"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4602660" y="3429000"/>
            <a:ext cx="4433836" cy="1656184"/>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base">
              <a:lnSpc>
                <a:spcPct val="115000"/>
              </a:lnSpc>
              <a:spcAft>
                <a:spcPts val="1000"/>
              </a:spcAft>
            </a:pPr>
            <a:r>
              <a:rPr lang="en-US" sz="3200">
                <a:solidFill>
                  <a:schemeClr val="tx1"/>
                </a:solidFill>
                <a:latin typeface="Times New Roman"/>
                <a:ea typeface="Calibri"/>
                <a:cs typeface="Times New Roman"/>
              </a:rPr>
              <a:t>Sự dịch chuyển của các mảng kiến tạo </a:t>
            </a:r>
            <a:endParaRPr lang="en-US" sz="2400">
              <a:solidFill>
                <a:schemeClr val="tx1"/>
              </a:solidFill>
              <a:ea typeface="Calibri"/>
              <a:cs typeface="Times New Roman"/>
            </a:endParaRPr>
          </a:p>
        </p:txBody>
      </p:sp>
      <p:sp>
        <p:nvSpPr>
          <p:cNvPr id="16" name="Rounded Rectangle 15"/>
          <p:cNvSpPr/>
          <p:nvPr/>
        </p:nvSpPr>
        <p:spPr>
          <a:xfrm>
            <a:off x="2614576" y="5018270"/>
            <a:ext cx="1483496"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base">
              <a:spcBef>
                <a:spcPct val="0"/>
              </a:spcBef>
              <a:spcAft>
                <a:spcPct val="0"/>
              </a:spcAft>
            </a:pPr>
            <a:r>
              <a:rPr lang="en-US" sz="32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Hậu quả</a:t>
            </a:r>
            <a:endParaRPr lang="en-US" sz="3200">
              <a:solidFill>
                <a:prstClr val="black"/>
              </a:solidFill>
              <a:ea typeface="Calibri" panose="020F0502020204030204" pitchFamily="34" charset="0"/>
              <a:cs typeface="Times New Roman" panose="02020603050405020304" pitchFamily="18" charset="0"/>
            </a:endParaRPr>
          </a:p>
        </p:txBody>
      </p:sp>
      <p:sp>
        <p:nvSpPr>
          <p:cNvPr id="18" name="Rounded Rectangle 17"/>
          <p:cNvSpPr/>
          <p:nvPr/>
        </p:nvSpPr>
        <p:spPr>
          <a:xfrm>
            <a:off x="4622638" y="5301225"/>
            <a:ext cx="4413860" cy="1494207"/>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15000"/>
              </a:lnSpc>
              <a:spcAft>
                <a:spcPts val="0"/>
              </a:spcAft>
            </a:pPr>
            <a:r>
              <a:rPr lang="en-US" sz="3200" smtClean="0">
                <a:solidFill>
                  <a:schemeClr val="tx1"/>
                </a:solidFill>
                <a:latin typeface="Times New Roman"/>
                <a:ea typeface="Calibri"/>
                <a:cs typeface="Times New Roman"/>
              </a:rPr>
              <a:t> </a:t>
            </a:r>
          </a:p>
          <a:p>
            <a:pPr algn="just">
              <a:lnSpc>
                <a:spcPct val="115000"/>
              </a:lnSpc>
              <a:spcAft>
                <a:spcPts val="0"/>
              </a:spcAft>
            </a:pPr>
            <a:r>
              <a:rPr lang="en-US" sz="3200" smtClean="0">
                <a:solidFill>
                  <a:schemeClr val="tx1"/>
                </a:solidFill>
                <a:latin typeface="Times New Roman"/>
                <a:ea typeface="Calibri"/>
                <a:cs typeface="Times New Roman"/>
              </a:rPr>
              <a:t>- Ô </a:t>
            </a:r>
            <a:r>
              <a:rPr lang="en-US" sz="3200">
                <a:solidFill>
                  <a:schemeClr val="tx1"/>
                </a:solidFill>
                <a:latin typeface="Times New Roman"/>
                <a:ea typeface="Calibri"/>
                <a:cs typeface="Times New Roman"/>
              </a:rPr>
              <a:t>nhiễm môi trường</a:t>
            </a:r>
            <a:endParaRPr lang="en-US" sz="2400">
              <a:solidFill>
                <a:schemeClr val="tx1"/>
              </a:solidFill>
              <a:ea typeface="Calibri"/>
              <a:cs typeface="Times New Roman"/>
            </a:endParaRPr>
          </a:p>
          <a:p>
            <a:pPr algn="just">
              <a:lnSpc>
                <a:spcPct val="115000"/>
              </a:lnSpc>
              <a:spcAft>
                <a:spcPts val="0"/>
              </a:spcAft>
            </a:pPr>
            <a:r>
              <a:rPr lang="en-US" sz="3200">
                <a:solidFill>
                  <a:schemeClr val="tx1"/>
                </a:solidFill>
                <a:latin typeface="Times New Roman"/>
                <a:ea typeface="Calibri"/>
                <a:cs typeface="Times New Roman"/>
              </a:rPr>
              <a:t>- Tiêu diệt các sinh vật</a:t>
            </a:r>
            <a:endParaRPr lang="en-US" sz="2400">
              <a:solidFill>
                <a:schemeClr val="tx1"/>
              </a:solidFill>
              <a:ea typeface="Calibri"/>
              <a:cs typeface="Times New Roman"/>
            </a:endParaRPr>
          </a:p>
          <a:p>
            <a:pPr algn="just">
              <a:lnSpc>
                <a:spcPct val="115000"/>
              </a:lnSpc>
              <a:spcAft>
                <a:spcPts val="0"/>
              </a:spcAft>
            </a:pPr>
            <a:r>
              <a:rPr lang="en-US" sz="3200">
                <a:latin typeface="Times New Roman"/>
                <a:ea typeface="Calibri"/>
                <a:cs typeface="Times New Roman"/>
              </a:rPr>
              <a:t> </a:t>
            </a:r>
            <a:endParaRPr lang="en-US" sz="2400">
              <a:ea typeface="Calibri"/>
              <a:cs typeface="Times New Roman"/>
            </a:endParaRPr>
          </a:p>
        </p:txBody>
      </p:sp>
      <p:cxnSp>
        <p:nvCxnSpPr>
          <p:cNvPr id="19" name="Straight Arrow Connector 18"/>
          <p:cNvCxnSpPr>
            <a:endCxn id="18" idx="1"/>
          </p:cNvCxnSpPr>
          <p:nvPr/>
        </p:nvCxnSpPr>
        <p:spPr>
          <a:xfrm>
            <a:off x="4241222" y="5839383"/>
            <a:ext cx="381414" cy="20892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710222" y="2643801"/>
            <a:ext cx="852121" cy="2807515"/>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213554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5" grpId="0" animBg="1"/>
      <p:bldP spid="1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83568" y="-317726"/>
            <a:ext cx="8185620" cy="6197307"/>
          </a:xfrm>
          <a:prstGeom prst="rect">
            <a:avLst/>
          </a:prstGeom>
        </p:spPr>
      </p:pic>
      <p:sp>
        <p:nvSpPr>
          <p:cNvPr id="2" name="TextBox 1"/>
          <p:cNvSpPr txBox="1"/>
          <p:nvPr/>
        </p:nvSpPr>
        <p:spPr>
          <a:xfrm>
            <a:off x="2051722" y="2204882"/>
            <a:ext cx="6120680" cy="1200329"/>
          </a:xfrm>
          <a:prstGeom prst="rect">
            <a:avLst/>
          </a:prstGeom>
          <a:noFill/>
        </p:spPr>
        <p:txBody>
          <a:bodyPr wrap="square" rtlCol="0">
            <a:spAutoFit/>
          </a:bodyPr>
          <a:lstStyle/>
          <a:p>
            <a:r>
              <a:rPr lang="en-US" sz="7200" smtClean="0">
                <a:solidFill>
                  <a:prstClr val="black"/>
                </a:solidFill>
                <a:latin typeface="Times New Roman" pitchFamily="18" charset="0"/>
                <a:cs typeface="Times New Roman" pitchFamily="18" charset="0"/>
              </a:rPr>
              <a:t>LUYỆN TẬP</a:t>
            </a:r>
            <a:endParaRPr lang="en-US" sz="720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8873108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49894"/>
            <a:ext cx="260103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94930"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038689" y="3616549"/>
            <a:ext cx="7037773" cy="490199"/>
          </a:xfrm>
          <a:prstGeom prst="rect">
            <a:avLst/>
          </a:prstGeom>
          <a:noFill/>
        </p:spPr>
        <p:txBody>
          <a:bodyPr wrap="square" rtlCol="0">
            <a:spAutoFit/>
          </a:bodyPr>
          <a:lstStyle/>
          <a:p>
            <a:pPr algn="just">
              <a:lnSpc>
                <a:spcPct val="115000"/>
              </a:lnSpc>
              <a:spcAft>
                <a:spcPts val="0"/>
              </a:spcAft>
            </a:pPr>
            <a:r>
              <a:rPr lang="en-US" sz="2400" b="1">
                <a:solidFill>
                  <a:schemeClr val="bg1"/>
                </a:solidFill>
                <a:latin typeface="Times New Roman"/>
                <a:ea typeface="Calibri"/>
                <a:cs typeface="Times New Roman"/>
              </a:rPr>
              <a:t>Câu 1:Việt Nam nằm trong mảng kiến tạo nào?</a:t>
            </a:r>
            <a:endParaRPr lang="en-US" sz="2400">
              <a:solidFill>
                <a:schemeClr val="bg1"/>
              </a:solidFill>
              <a:ea typeface="Calibri"/>
              <a:cs typeface="Times New Roman"/>
            </a:endParaRPr>
          </a:p>
        </p:txBody>
      </p:sp>
      <p:sp>
        <p:nvSpPr>
          <p:cNvPr id="15" name="bang c">
            <a:extLst>
              <a:ext uri="{FF2B5EF4-FFF2-40B4-BE49-F238E27FC236}">
                <a16:creationId xmlns="" xmlns:a16="http://schemas.microsoft.com/office/drawing/2014/main" id="{D0E6AFB4-275F-4728-9A13-27E00F9EA3A2}"/>
              </a:ext>
            </a:extLst>
          </p:cNvPr>
          <p:cNvSpPr/>
          <p:nvPr/>
        </p:nvSpPr>
        <p:spPr>
          <a:xfrm flipH="1">
            <a:off x="603458" y="5961292"/>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4601922"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cau hoi c">
            <a:extLst>
              <a:ext uri="{FF2B5EF4-FFF2-40B4-BE49-F238E27FC236}">
                <a16:creationId xmlns="" xmlns:a16="http://schemas.microsoft.com/office/drawing/2014/main" id="{9897B1B9-EB78-41AF-AC33-1E8F7714B11F}"/>
              </a:ext>
            </a:extLst>
          </p:cNvPr>
          <p:cNvSpPr txBox="1"/>
          <p:nvPr/>
        </p:nvSpPr>
        <p:spPr>
          <a:xfrm>
            <a:off x="828214" y="6063493"/>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
            </a:pPr>
            <a:r>
              <a:rPr lang="en-US" sz="2000" smtClean="0">
                <a:solidFill>
                  <a:srgbClr val="FFC000"/>
                </a:solidFill>
                <a:ea typeface="Tahoma" panose="020B0604030504040204" pitchFamily="34" charset="0"/>
                <a:cs typeface="Tahoma" panose="020B0604030504040204" pitchFamily="34" charset="0"/>
              </a:rPr>
              <a:t>C. </a:t>
            </a:r>
            <a:r>
              <a:rPr lang="en-US" sz="2000" smtClean="0">
                <a:solidFill>
                  <a:schemeClr val="bg1"/>
                </a:solidFill>
                <a:ea typeface="Tahoma" panose="020B0604030504040204" pitchFamily="34" charset="0"/>
                <a:cs typeface="Tahoma" panose="020B0604030504040204" pitchFamily="34" charset="0"/>
              </a:rPr>
              <a:t>. </a:t>
            </a:r>
            <a:r>
              <a:rPr lang="en-US" sz="2000">
                <a:solidFill>
                  <a:schemeClr val="bg1"/>
                </a:solidFill>
              </a:rPr>
              <a:t>Á - Âu</a:t>
            </a: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4826680" y="5197162"/>
            <a:ext cx="3487814" cy="1015663"/>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B. </a:t>
            </a:r>
            <a:r>
              <a:rPr lang="en-US" sz="2000">
                <a:solidFill>
                  <a:schemeClr val="bg1"/>
                </a:solidFill>
              </a:rPr>
              <a:t>Bắc Mĩ</a:t>
            </a:r>
          </a:p>
          <a:p>
            <a:pPr marL="342900" indent="-342900">
              <a:buClr>
                <a:prstClr val="white"/>
              </a:buClr>
              <a:buFont typeface="Wingdings" panose="05000000000000000000" pitchFamily="2" charset="2"/>
              <a:buChar char="w"/>
              <a:defRPr/>
            </a:pPr>
            <a:endParaRPr lang="en-US" sz="2000">
              <a:solidFill>
                <a:prstClr val="black"/>
              </a:solidFill>
            </a:endParaRPr>
          </a:p>
          <a:p>
            <a:pPr marL="342900" indent="-3429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4601922"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829507" y="5197162"/>
            <a:ext cx="3487814" cy="400110"/>
          </a:xfrm>
          <a:prstGeom prst="rect">
            <a:avLst/>
          </a:prstGeom>
          <a:noFill/>
        </p:spPr>
        <p:txBody>
          <a:bodyPr wrap="square" rtlCol="0">
            <a:spAutoFit/>
          </a:bodyPr>
          <a:lstStyle/>
          <a:p>
            <a:r>
              <a:rPr lang="en-US" sz="2000">
                <a:solidFill>
                  <a:srgbClr val="FFC000"/>
                </a:solidFill>
                <a:ea typeface="Tahoma" panose="020B0604030504040204" pitchFamily="34" charset="0"/>
                <a:cs typeface="Tahoma" panose="020B0604030504040204" pitchFamily="34" charset="0"/>
              </a:rPr>
              <a:t>A. </a:t>
            </a:r>
            <a:r>
              <a:rPr lang="en-US" sz="2000">
                <a:solidFill>
                  <a:schemeClr val="bg1"/>
                </a:solidFill>
              </a:rPr>
              <a:t>Ấn Độ</a:t>
            </a: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4826680" y="6060425"/>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pPr>
            <a:r>
              <a:rPr lang="en-US" sz="2000">
                <a:solidFill>
                  <a:srgbClr val="FFC000"/>
                </a:solidFill>
                <a:ea typeface="Tahoma" panose="020B0604030504040204" pitchFamily="34" charset="0"/>
                <a:cs typeface="Tahoma" panose="020B0604030504040204" pitchFamily="34" charset="0"/>
              </a:rPr>
              <a:t>D. </a:t>
            </a:r>
            <a:r>
              <a:rPr lang="en-US" sz="2000" smtClean="0">
                <a:solidFill>
                  <a:schemeClr val="bg1"/>
                </a:solidFill>
              </a:rPr>
              <a:t>Thái </a:t>
            </a:r>
            <a:r>
              <a:rPr lang="en-US" sz="2000">
                <a:solidFill>
                  <a:schemeClr val="bg1"/>
                </a:solidFill>
              </a:rPr>
              <a:t>Bình Dương</a:t>
            </a:r>
            <a:endParaRPr lang="en-US" sz="2000">
              <a:solidFill>
                <a:schemeClr val="bg1"/>
              </a:solidFill>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2"/>
            <a:ext cx="365522"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6"/>
            <a:ext cx="365522"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8"/>
            <a:ext cx="365522"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4"/>
            <a:ext cx="365522" cy="487363"/>
          </a:xfrm>
          <a:prstGeom prst="rect">
            <a:avLst/>
          </a:prstGeom>
        </p:spPr>
      </p:pic>
    </p:spTree>
    <p:extLst>
      <p:ext uri="{BB962C8B-B14F-4D97-AF65-F5344CB8AC3E}">
        <p14:creationId xmlns:p14="http://schemas.microsoft.com/office/powerpoint/2010/main" val="46518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49894"/>
            <a:ext cx="260103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94930"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038689" y="3616549"/>
            <a:ext cx="7037773" cy="461665"/>
          </a:xfrm>
          <a:prstGeom prst="rect">
            <a:avLst/>
          </a:prstGeom>
          <a:noFill/>
        </p:spPr>
        <p:txBody>
          <a:bodyPr wrap="square" rtlCol="0">
            <a:spAutoFit/>
          </a:bodyPr>
          <a:lstStyle/>
          <a:p>
            <a:pPr>
              <a:defRPr/>
            </a:pPr>
            <a:r>
              <a:rPr lang="en-US" sz="2400" b="1">
                <a:solidFill>
                  <a:schemeClr val="bg1"/>
                </a:solidFill>
              </a:rPr>
              <a:t>Câu 2: Các mảng kiến tạo nào đang xô vào nhau:</a:t>
            </a:r>
            <a:r>
              <a:rPr lang="en-US" sz="2400">
                <a:solidFill>
                  <a:schemeClr val="bg1"/>
                </a:solidFill>
              </a:rPr>
              <a:t>?</a:t>
            </a:r>
          </a:p>
        </p:txBody>
      </p:sp>
      <p:sp>
        <p:nvSpPr>
          <p:cNvPr id="15" name="bang d">
            <a:extLst>
              <a:ext uri="{FF2B5EF4-FFF2-40B4-BE49-F238E27FC236}">
                <a16:creationId xmlns="" xmlns:a16="http://schemas.microsoft.com/office/drawing/2014/main" id="{D0E6AFB4-275F-4728-9A13-27E00F9EA3A2}"/>
              </a:ext>
            </a:extLst>
          </p:cNvPr>
          <p:cNvSpPr/>
          <p:nvPr/>
        </p:nvSpPr>
        <p:spPr>
          <a:xfrm flipH="1">
            <a:off x="4601922" y="595822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prstClr val="white"/>
              </a:buClr>
              <a:buFont typeface="Wingdings" panose="05000000000000000000" pitchFamily="2" charset="2"/>
              <a:buChar char="w"/>
              <a:defRPr/>
            </a:pPr>
            <a:endParaRPr lang="en-US">
              <a:solidFill>
                <a:prstClr val="white"/>
              </a:solidFill>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4601922" y="5094960"/>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prstClr val="white"/>
              </a:buClr>
              <a:buFont typeface="Wingdings" panose="05000000000000000000" pitchFamily="2" charset="2"/>
              <a:buChar char="w"/>
              <a:defRPr/>
            </a:pPr>
            <a:endParaRPr lang="en-US">
              <a:solidFill>
                <a:prstClr val="white"/>
              </a:solidFill>
            </a:endParaRPr>
          </a:p>
        </p:txBody>
      </p:sp>
      <p:sp>
        <p:nvSpPr>
          <p:cNvPr id="25" name="cau hoi d">
            <a:extLst>
              <a:ext uri="{FF2B5EF4-FFF2-40B4-BE49-F238E27FC236}">
                <a16:creationId xmlns="" xmlns:a16="http://schemas.microsoft.com/office/drawing/2014/main" id="{9897B1B9-EB78-41AF-AC33-1E8F7714B11F}"/>
              </a:ext>
            </a:extLst>
          </p:cNvPr>
          <p:cNvSpPr txBox="1"/>
          <p:nvPr/>
        </p:nvSpPr>
        <p:spPr>
          <a:xfrm>
            <a:off x="4826680" y="6060424"/>
            <a:ext cx="3487814" cy="400110"/>
          </a:xfrm>
          <a:prstGeom prst="rect">
            <a:avLst/>
          </a:prstGeom>
          <a:noFill/>
        </p:spPr>
        <p:txBody>
          <a:bodyPr wrap="square" rtlCol="0">
            <a:spAutoFit/>
          </a:bodyPr>
          <a:lstStyle/>
          <a:p>
            <a:r>
              <a:rPr lang="en-US" sz="2000">
                <a:solidFill>
                  <a:srgbClr val="FFC000"/>
                </a:solidFill>
                <a:ea typeface="Tahoma" panose="020B0604030504040204" pitchFamily="34" charset="0"/>
                <a:cs typeface="Tahoma" panose="020B0604030504040204" pitchFamily="34" charset="0"/>
              </a:rPr>
              <a:t>D. </a:t>
            </a:r>
            <a:r>
              <a:rPr lang="en-US" sz="2000"/>
              <a:t>Phi và Á Âu</a:t>
            </a: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4826680" y="5197161"/>
            <a:ext cx="3487814" cy="1015663"/>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B. </a:t>
            </a:r>
            <a:r>
              <a:rPr lang="en-US" sz="2000"/>
              <a:t>Bắc Mĩ và Nam Mĩ</a:t>
            </a:r>
          </a:p>
          <a:p>
            <a:pPr marL="342900" indent="-3429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a:p>
            <a:pPr marL="342900" indent="-3429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c">
            <a:extLst>
              <a:ext uri="{FF2B5EF4-FFF2-40B4-BE49-F238E27FC236}">
                <a16:creationId xmlns="" xmlns:a16="http://schemas.microsoft.com/office/drawing/2014/main" id="{A6F11D1C-4D08-4BAF-9A3D-4AC673B9036B}"/>
              </a:ext>
            </a:extLst>
          </p:cNvPr>
          <p:cNvSpPr/>
          <p:nvPr/>
        </p:nvSpPr>
        <p:spPr>
          <a:xfrm flipH="1">
            <a:off x="604749" y="595822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829507" y="5197162"/>
            <a:ext cx="3487814" cy="1015663"/>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A. </a:t>
            </a:r>
            <a:r>
              <a:rPr lang="en-US" sz="2000" smtClean="0"/>
              <a:t>Ấn </a:t>
            </a:r>
            <a:r>
              <a:rPr lang="en-US" sz="2000"/>
              <a:t>Độ và Nam Cực</a:t>
            </a:r>
          </a:p>
          <a:p>
            <a:pPr marL="342900" indent="-342900">
              <a:buClr>
                <a:prstClr val="white"/>
              </a:buClr>
              <a:buFont typeface="Wingdings" panose="05000000000000000000" pitchFamily="2" charset="2"/>
              <a:buChar char="w"/>
              <a:defRPr/>
            </a:pPr>
            <a:endParaRPr lang="en-US" sz="2000">
              <a:solidFill>
                <a:prstClr val="black"/>
              </a:solidFill>
            </a:endParaRPr>
          </a:p>
          <a:p>
            <a:pPr marL="342900" indent="-3429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sp>
        <p:nvSpPr>
          <p:cNvPr id="34" name="cau hoi c">
            <a:extLst>
              <a:ext uri="{FF2B5EF4-FFF2-40B4-BE49-F238E27FC236}">
                <a16:creationId xmlns="" xmlns:a16="http://schemas.microsoft.com/office/drawing/2014/main" id="{42A746A3-96B8-42A5-8EFA-A104DB6B2F69}"/>
              </a:ext>
            </a:extLst>
          </p:cNvPr>
          <p:cNvSpPr txBox="1"/>
          <p:nvPr/>
        </p:nvSpPr>
        <p:spPr>
          <a:xfrm>
            <a:off x="829507" y="6060424"/>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C. </a:t>
            </a:r>
            <a:r>
              <a:rPr lang="en-US" sz="2000">
                <a:solidFill>
                  <a:prstClr val="black"/>
                </a:solidFill>
              </a:rPr>
              <a:t>. </a:t>
            </a:r>
            <a:r>
              <a:rPr lang="en-US" sz="2000"/>
              <a:t>Bắc Mĩ và Nam Mĩ</a:t>
            </a: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2"/>
            <a:ext cx="365522"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6"/>
            <a:ext cx="365522"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8"/>
            <a:ext cx="365522"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4"/>
            <a:ext cx="365522" cy="487363"/>
          </a:xfrm>
          <a:prstGeom prst="rect">
            <a:avLst/>
          </a:prstGeom>
        </p:spPr>
      </p:pic>
    </p:spTree>
    <p:extLst>
      <p:ext uri="{BB962C8B-B14F-4D97-AF65-F5344CB8AC3E}">
        <p14:creationId xmlns:p14="http://schemas.microsoft.com/office/powerpoint/2010/main" val="364236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49894"/>
            <a:ext cx="260103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94930"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038689" y="3616549"/>
            <a:ext cx="7037773" cy="461665"/>
          </a:xfrm>
          <a:prstGeom prst="rect">
            <a:avLst/>
          </a:prstGeom>
          <a:noFill/>
        </p:spPr>
        <p:txBody>
          <a:bodyPr wrap="square" rtlCol="0">
            <a:spAutoFit/>
          </a:bodyPr>
          <a:lstStyle/>
          <a:p>
            <a:r>
              <a:rPr lang="en-US" sz="2400" b="1" smtClean="0"/>
              <a:t>Câu 3: Động </a:t>
            </a:r>
            <a:r>
              <a:rPr lang="en-US" sz="2400" b="1"/>
              <a:t>đất xảy ra do:</a:t>
            </a:r>
            <a:endParaRPr lang="en-US" sz="2400"/>
          </a:p>
        </p:txBody>
      </p:sp>
      <p:sp>
        <p:nvSpPr>
          <p:cNvPr id="15" name="bang c">
            <a:extLst>
              <a:ext uri="{FF2B5EF4-FFF2-40B4-BE49-F238E27FC236}">
                <a16:creationId xmlns="" xmlns:a16="http://schemas.microsoft.com/office/drawing/2014/main" id="{D0E6AFB4-275F-4728-9A13-27E00F9EA3A2}"/>
              </a:ext>
            </a:extLst>
          </p:cNvPr>
          <p:cNvSpPr/>
          <p:nvPr/>
        </p:nvSpPr>
        <p:spPr>
          <a:xfrm flipH="1">
            <a:off x="603458" y="5961292"/>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4601922"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cau hoi c">
            <a:extLst>
              <a:ext uri="{FF2B5EF4-FFF2-40B4-BE49-F238E27FC236}">
                <a16:creationId xmlns="" xmlns:a16="http://schemas.microsoft.com/office/drawing/2014/main" id="{9897B1B9-EB78-41AF-AC33-1E8F7714B11F}"/>
              </a:ext>
            </a:extLst>
          </p:cNvPr>
          <p:cNvSpPr txBox="1"/>
          <p:nvPr/>
        </p:nvSpPr>
        <p:spPr>
          <a:xfrm>
            <a:off x="828214" y="6063493"/>
            <a:ext cx="4103826" cy="400110"/>
          </a:xfrm>
          <a:prstGeom prst="rect">
            <a:avLst/>
          </a:prstGeom>
          <a:noFill/>
        </p:spPr>
        <p:txBody>
          <a:bodyPr wrap="square" rtlCol="0">
            <a:spAutoFit/>
          </a:bodyPr>
          <a:lstStyle/>
          <a:p>
            <a:r>
              <a:rPr lang="en-US" sz="2000" smtClean="0">
                <a:solidFill>
                  <a:srgbClr val="FFC000"/>
                </a:solidFill>
                <a:ea typeface="Tahoma" panose="020B0604030504040204" pitchFamily="34" charset="0"/>
                <a:cs typeface="Tahoma" panose="020B0604030504040204" pitchFamily="34" charset="0"/>
              </a:rPr>
              <a:t>C. </a:t>
            </a:r>
            <a:r>
              <a:rPr lang="en-US" sz="2000"/>
              <a:t>Các mảng kiến tạo dịch chuyển</a:t>
            </a: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4826680" y="5197162"/>
            <a:ext cx="3487814" cy="707886"/>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B. </a:t>
            </a:r>
            <a:r>
              <a:rPr lang="en-US" sz="2000"/>
              <a:t>Sóng thần</a:t>
            </a:r>
          </a:p>
          <a:p>
            <a:pPr marL="342900" indent="-3429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4601922"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829507" y="5197162"/>
            <a:ext cx="3487814" cy="400110"/>
          </a:xfrm>
          <a:prstGeom prst="rect">
            <a:avLst/>
          </a:prstGeom>
          <a:noFill/>
        </p:spPr>
        <p:txBody>
          <a:bodyPr wrap="square" rtlCol="0">
            <a:spAutoFit/>
          </a:bodyPr>
          <a:lstStyle/>
          <a:p>
            <a:r>
              <a:rPr lang="en-US" sz="2000">
                <a:solidFill>
                  <a:srgbClr val="FFC000"/>
                </a:solidFill>
                <a:ea typeface="Tahoma" panose="020B0604030504040204" pitchFamily="34" charset="0"/>
                <a:cs typeface="Tahoma" panose="020B0604030504040204" pitchFamily="34" charset="0"/>
              </a:rPr>
              <a:t>A. </a:t>
            </a:r>
            <a:r>
              <a:rPr lang="en-US" sz="2000"/>
              <a:t>Các trận bão lớn gây ra</a:t>
            </a: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4826680" y="6060425"/>
            <a:ext cx="3487814" cy="400110"/>
          </a:xfrm>
          <a:prstGeom prst="rect">
            <a:avLst/>
          </a:prstGeom>
          <a:noFill/>
        </p:spPr>
        <p:txBody>
          <a:bodyPr wrap="square" rtlCol="0">
            <a:spAutoFit/>
          </a:bodyPr>
          <a:lstStyle/>
          <a:p>
            <a:r>
              <a:rPr lang="en-US" sz="2000">
                <a:solidFill>
                  <a:srgbClr val="FFC000"/>
                </a:solidFill>
                <a:ea typeface="Tahoma" panose="020B0604030504040204" pitchFamily="34" charset="0"/>
                <a:cs typeface="Tahoma" panose="020B0604030504040204" pitchFamily="34" charset="0"/>
              </a:rPr>
              <a:t>D. </a:t>
            </a:r>
            <a:r>
              <a:rPr lang="en-US" sz="2000"/>
              <a:t>Trục trái đất nghiêng</a:t>
            </a: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2"/>
            <a:ext cx="365522"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6"/>
            <a:ext cx="365522"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8"/>
            <a:ext cx="365522"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4"/>
            <a:ext cx="365522" cy="487363"/>
          </a:xfrm>
          <a:prstGeom prst="rect">
            <a:avLst/>
          </a:prstGeom>
        </p:spPr>
      </p:pic>
    </p:spTree>
    <p:extLst>
      <p:ext uri="{BB962C8B-B14F-4D97-AF65-F5344CB8AC3E}">
        <p14:creationId xmlns:p14="http://schemas.microsoft.com/office/powerpoint/2010/main" val="35183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49894"/>
            <a:ext cx="260103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94930"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038689" y="3616549"/>
            <a:ext cx="7037773" cy="461665"/>
          </a:xfrm>
          <a:prstGeom prst="rect">
            <a:avLst/>
          </a:prstGeom>
          <a:noFill/>
        </p:spPr>
        <p:txBody>
          <a:bodyPr wrap="square" rtlCol="0">
            <a:spAutoFit/>
          </a:bodyPr>
          <a:lstStyle/>
          <a:p>
            <a:r>
              <a:rPr lang="en-US" sz="2400" b="1"/>
              <a:t>Câu 4:Sản phẩm phun trào của núi lửa là gì?</a:t>
            </a:r>
            <a:endParaRPr lang="en-US" sz="2400"/>
          </a:p>
        </p:txBody>
      </p:sp>
      <p:sp>
        <p:nvSpPr>
          <p:cNvPr id="15" name="bang d">
            <a:extLst>
              <a:ext uri="{FF2B5EF4-FFF2-40B4-BE49-F238E27FC236}">
                <a16:creationId xmlns="" xmlns:a16="http://schemas.microsoft.com/office/drawing/2014/main" id="{D0E6AFB4-275F-4728-9A13-27E00F9EA3A2}"/>
              </a:ext>
            </a:extLst>
          </p:cNvPr>
          <p:cNvSpPr/>
          <p:nvPr/>
        </p:nvSpPr>
        <p:spPr>
          <a:xfrm flipH="1">
            <a:off x="4601922" y="595822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prstClr val="white"/>
              </a:buClr>
              <a:buFont typeface="Wingdings" panose="05000000000000000000" pitchFamily="2" charset="2"/>
              <a:buChar char="w"/>
              <a:defRPr/>
            </a:pPr>
            <a:endParaRPr lang="en-US">
              <a:solidFill>
                <a:prstClr val="white"/>
              </a:solidFill>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4601922" y="5094960"/>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prstClr val="white"/>
              </a:buClr>
              <a:buFont typeface="Wingdings" panose="05000000000000000000" pitchFamily="2" charset="2"/>
              <a:buChar char="w"/>
              <a:defRPr/>
            </a:pPr>
            <a:endParaRPr lang="en-US">
              <a:solidFill>
                <a:prstClr val="white"/>
              </a:solidFill>
            </a:endParaRPr>
          </a:p>
        </p:txBody>
      </p:sp>
      <p:sp>
        <p:nvSpPr>
          <p:cNvPr id="25" name="cau hoi d">
            <a:extLst>
              <a:ext uri="{FF2B5EF4-FFF2-40B4-BE49-F238E27FC236}">
                <a16:creationId xmlns="" xmlns:a16="http://schemas.microsoft.com/office/drawing/2014/main" id="{9897B1B9-EB78-41AF-AC33-1E8F7714B11F}"/>
              </a:ext>
            </a:extLst>
          </p:cNvPr>
          <p:cNvSpPr txBox="1"/>
          <p:nvPr/>
        </p:nvSpPr>
        <p:spPr>
          <a:xfrm>
            <a:off x="4826680" y="6060424"/>
            <a:ext cx="3487814" cy="400110"/>
          </a:xfrm>
          <a:prstGeom prst="rect">
            <a:avLst/>
          </a:prstGeom>
          <a:noFill/>
        </p:spPr>
        <p:txBody>
          <a:bodyPr wrap="square" rtlCol="0">
            <a:spAutoFit/>
          </a:bodyPr>
          <a:lstStyle/>
          <a:p>
            <a:r>
              <a:rPr lang="en-US" sz="2000">
                <a:solidFill>
                  <a:srgbClr val="FFC000"/>
                </a:solidFill>
                <a:ea typeface="Tahoma" panose="020B0604030504040204" pitchFamily="34" charset="0"/>
                <a:cs typeface="Tahoma" panose="020B0604030504040204" pitchFamily="34" charset="0"/>
              </a:rPr>
              <a:t>D. </a:t>
            </a:r>
            <a:r>
              <a:rPr lang="en-US" sz="2000"/>
              <a:t>Dung nham</a:t>
            </a: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4826680" y="5197161"/>
            <a:ext cx="3487814" cy="400110"/>
          </a:xfrm>
          <a:prstGeom prst="rect">
            <a:avLst/>
          </a:prstGeom>
          <a:noFill/>
        </p:spPr>
        <p:txBody>
          <a:bodyPr wrap="square" rtlCol="0">
            <a:spAutoFit/>
          </a:bodyPr>
          <a:lstStyle/>
          <a:p>
            <a:r>
              <a:rPr lang="en-US" sz="2000">
                <a:solidFill>
                  <a:srgbClr val="FFC000"/>
                </a:solidFill>
                <a:ea typeface="Tahoma" panose="020B0604030504040204" pitchFamily="34" charset="0"/>
                <a:cs typeface="Tahoma" panose="020B0604030504040204" pitchFamily="34" charset="0"/>
              </a:rPr>
              <a:t>B. </a:t>
            </a:r>
            <a:r>
              <a:rPr lang="en-US" sz="2000"/>
              <a:t>Tro bụi</a:t>
            </a:r>
          </a:p>
        </p:txBody>
      </p:sp>
      <p:sp>
        <p:nvSpPr>
          <p:cNvPr id="31" name="bang a">
            <a:extLst>
              <a:ext uri="{FF2B5EF4-FFF2-40B4-BE49-F238E27FC236}">
                <a16:creationId xmlns="" xmlns:a16="http://schemas.microsoft.com/office/drawing/2014/main" id="{8DD63B39-09F3-4F04-83CD-408FC7619A90}"/>
              </a:ext>
            </a:extLst>
          </p:cNvPr>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c">
            <a:extLst>
              <a:ext uri="{FF2B5EF4-FFF2-40B4-BE49-F238E27FC236}">
                <a16:creationId xmlns="" xmlns:a16="http://schemas.microsoft.com/office/drawing/2014/main" id="{A6F11D1C-4D08-4BAF-9A3D-4AC673B9036B}"/>
              </a:ext>
            </a:extLst>
          </p:cNvPr>
          <p:cNvSpPr/>
          <p:nvPr/>
        </p:nvSpPr>
        <p:spPr>
          <a:xfrm flipH="1">
            <a:off x="604749" y="595822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829507" y="5197162"/>
            <a:ext cx="3487814" cy="707886"/>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A. </a:t>
            </a:r>
            <a:r>
              <a:rPr lang="en-US" sz="2000"/>
              <a:t>Mác ma</a:t>
            </a:r>
          </a:p>
          <a:p>
            <a:pPr marL="342900" indent="-3429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sp>
        <p:nvSpPr>
          <p:cNvPr id="34" name="cau hoi c">
            <a:extLst>
              <a:ext uri="{FF2B5EF4-FFF2-40B4-BE49-F238E27FC236}">
                <a16:creationId xmlns="" xmlns:a16="http://schemas.microsoft.com/office/drawing/2014/main" id="{42A746A3-96B8-42A5-8EFA-A104DB6B2F69}"/>
              </a:ext>
            </a:extLst>
          </p:cNvPr>
          <p:cNvSpPr txBox="1"/>
          <p:nvPr/>
        </p:nvSpPr>
        <p:spPr>
          <a:xfrm>
            <a:off x="829507" y="6060424"/>
            <a:ext cx="3487814" cy="400110"/>
          </a:xfrm>
          <a:prstGeom prst="rect">
            <a:avLst/>
          </a:prstGeom>
          <a:noFill/>
        </p:spPr>
        <p:txBody>
          <a:bodyPr wrap="square" rtlCol="0">
            <a:spAutoFit/>
          </a:bodyPr>
          <a:lstStyle/>
          <a:p>
            <a:r>
              <a:rPr lang="en-US" sz="2000">
                <a:solidFill>
                  <a:srgbClr val="FFC000"/>
                </a:solidFill>
                <a:ea typeface="Tahoma" panose="020B0604030504040204" pitchFamily="34" charset="0"/>
                <a:cs typeface="Tahoma" panose="020B0604030504040204" pitchFamily="34" charset="0"/>
              </a:rPr>
              <a:t>C. </a:t>
            </a:r>
            <a:r>
              <a:rPr lang="en-US" sz="2000"/>
              <a:t>Đất đá</a:t>
            </a: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2"/>
            <a:ext cx="365522"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6"/>
            <a:ext cx="365522"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8"/>
            <a:ext cx="365522"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4"/>
            <a:ext cx="365522" cy="487363"/>
          </a:xfrm>
          <a:prstGeom prst="rect">
            <a:avLst/>
          </a:prstGeom>
        </p:spPr>
      </p:pic>
    </p:spTree>
    <p:extLst>
      <p:ext uri="{BB962C8B-B14F-4D97-AF65-F5344CB8AC3E}">
        <p14:creationId xmlns:p14="http://schemas.microsoft.com/office/powerpoint/2010/main" val="23220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49894"/>
            <a:ext cx="260103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94930"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038689" y="3616549"/>
            <a:ext cx="7037773" cy="461665"/>
          </a:xfrm>
          <a:prstGeom prst="rect">
            <a:avLst/>
          </a:prstGeom>
          <a:noFill/>
        </p:spPr>
        <p:txBody>
          <a:bodyPr wrap="square" rtlCol="0">
            <a:spAutoFit/>
          </a:bodyPr>
          <a:lstStyle/>
          <a:p>
            <a:r>
              <a:rPr lang="en-US" sz="2400" b="1"/>
              <a:t>Câu 5:Vành đai lửa lớn nhất Thế Giới là</a:t>
            </a:r>
            <a:endParaRPr lang="en-US" sz="2400"/>
          </a:p>
        </p:txBody>
      </p:sp>
      <p:sp>
        <p:nvSpPr>
          <p:cNvPr id="15" name="bang d">
            <a:extLst>
              <a:ext uri="{FF2B5EF4-FFF2-40B4-BE49-F238E27FC236}">
                <a16:creationId xmlns="" xmlns:a16="http://schemas.microsoft.com/office/drawing/2014/main" id="{D0E6AFB4-275F-4728-9A13-27E00F9EA3A2}"/>
              </a:ext>
            </a:extLst>
          </p:cNvPr>
          <p:cNvSpPr/>
          <p:nvPr/>
        </p:nvSpPr>
        <p:spPr>
          <a:xfrm flipH="1">
            <a:off x="4601922" y="595822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prstClr val="white"/>
              </a:buClr>
              <a:buFont typeface="Wingdings" panose="05000000000000000000" pitchFamily="2" charset="2"/>
              <a:buChar char="w"/>
              <a:defRPr/>
            </a:pPr>
            <a:endParaRPr lang="en-US">
              <a:solidFill>
                <a:prstClr val="white"/>
              </a:solidFill>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4601922" y="5094960"/>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prstClr val="white"/>
              </a:buClr>
              <a:buFont typeface="Wingdings" panose="05000000000000000000" pitchFamily="2" charset="2"/>
              <a:buChar char="w"/>
              <a:defRPr/>
            </a:pPr>
            <a:endParaRPr lang="en-US">
              <a:solidFill>
                <a:prstClr val="white"/>
              </a:solidFill>
            </a:endParaRPr>
          </a:p>
        </p:txBody>
      </p:sp>
      <p:sp>
        <p:nvSpPr>
          <p:cNvPr id="25" name="cau hoi d">
            <a:extLst>
              <a:ext uri="{FF2B5EF4-FFF2-40B4-BE49-F238E27FC236}">
                <a16:creationId xmlns="" xmlns:a16="http://schemas.microsoft.com/office/drawing/2014/main" id="{9897B1B9-EB78-41AF-AC33-1E8F7714B11F}"/>
              </a:ext>
            </a:extLst>
          </p:cNvPr>
          <p:cNvSpPr txBox="1"/>
          <p:nvPr/>
        </p:nvSpPr>
        <p:spPr>
          <a:xfrm>
            <a:off x="4826680" y="6060424"/>
            <a:ext cx="3487814" cy="400110"/>
          </a:xfrm>
          <a:prstGeom prst="rect">
            <a:avLst/>
          </a:prstGeom>
          <a:noFill/>
        </p:spPr>
        <p:txBody>
          <a:bodyPr wrap="square" rtlCol="0">
            <a:spAutoFit/>
          </a:bodyPr>
          <a:lstStyle/>
          <a:p>
            <a:r>
              <a:rPr lang="en-US" sz="2000">
                <a:solidFill>
                  <a:srgbClr val="FFC000"/>
                </a:solidFill>
                <a:ea typeface="Tahoma" panose="020B0604030504040204" pitchFamily="34" charset="0"/>
                <a:cs typeface="Tahoma" panose="020B0604030504040204" pitchFamily="34" charset="0"/>
              </a:rPr>
              <a:t>D. </a:t>
            </a:r>
            <a:r>
              <a:rPr lang="en-US" sz="2000"/>
              <a:t>Thái Bình Dương</a:t>
            </a: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4826680" y="5197161"/>
            <a:ext cx="3487814" cy="707886"/>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B. </a:t>
            </a:r>
            <a:r>
              <a:rPr lang="en-US" sz="2000"/>
              <a:t>Đại Tây Dương</a:t>
            </a:r>
          </a:p>
          <a:p>
            <a:pPr marL="342900" indent="-3429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c">
            <a:extLst>
              <a:ext uri="{FF2B5EF4-FFF2-40B4-BE49-F238E27FC236}">
                <a16:creationId xmlns="" xmlns:a16="http://schemas.microsoft.com/office/drawing/2014/main" id="{A6F11D1C-4D08-4BAF-9A3D-4AC673B9036B}"/>
              </a:ext>
            </a:extLst>
          </p:cNvPr>
          <p:cNvSpPr/>
          <p:nvPr/>
        </p:nvSpPr>
        <p:spPr>
          <a:xfrm flipH="1">
            <a:off x="604749" y="595822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829507" y="5197162"/>
            <a:ext cx="3487814" cy="707886"/>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pitchFamily="34" charset="0"/>
                <a:cs typeface="Tahoma" panose="020B0604030504040204" pitchFamily="34" charset="0"/>
              </a:rPr>
              <a:t>A. </a:t>
            </a:r>
            <a:r>
              <a:rPr lang="en-US" sz="2000"/>
              <a:t>Ấn Độ Dương</a:t>
            </a:r>
          </a:p>
          <a:p>
            <a:pPr marL="342900" indent="-342900">
              <a:buClr>
                <a:prstClr val="white"/>
              </a:buClr>
              <a:buFont typeface="Wingdings" panose="05000000000000000000" pitchFamily="2" charset="2"/>
              <a:buChar char="w"/>
              <a:defRPr/>
            </a:pPr>
            <a:endParaRPr lang="en-US" sz="2000">
              <a:solidFill>
                <a:prstClr val="white"/>
              </a:solidFill>
              <a:ea typeface="Tahoma" panose="020B0604030504040204" pitchFamily="34" charset="0"/>
              <a:cs typeface="Tahoma" panose="020B0604030504040204" pitchFamily="34" charset="0"/>
            </a:endParaRPr>
          </a:p>
        </p:txBody>
      </p:sp>
      <p:sp>
        <p:nvSpPr>
          <p:cNvPr id="34" name="cau hoi c">
            <a:extLst>
              <a:ext uri="{FF2B5EF4-FFF2-40B4-BE49-F238E27FC236}">
                <a16:creationId xmlns="" xmlns:a16="http://schemas.microsoft.com/office/drawing/2014/main" id="{42A746A3-96B8-42A5-8EFA-A104DB6B2F69}"/>
              </a:ext>
            </a:extLst>
          </p:cNvPr>
          <p:cNvSpPr txBox="1"/>
          <p:nvPr/>
        </p:nvSpPr>
        <p:spPr>
          <a:xfrm>
            <a:off x="829507" y="6060424"/>
            <a:ext cx="3487814" cy="400110"/>
          </a:xfrm>
          <a:prstGeom prst="rect">
            <a:avLst/>
          </a:prstGeom>
          <a:noFill/>
        </p:spPr>
        <p:txBody>
          <a:bodyPr wrap="square" rtlCol="0">
            <a:spAutoFit/>
          </a:bodyPr>
          <a:lstStyle/>
          <a:p>
            <a:r>
              <a:rPr lang="en-US" sz="2000">
                <a:solidFill>
                  <a:srgbClr val="FFC000"/>
                </a:solidFill>
                <a:ea typeface="Tahoma" panose="020B0604030504040204" pitchFamily="34" charset="0"/>
                <a:cs typeface="Tahoma" panose="020B0604030504040204" pitchFamily="34" charset="0"/>
              </a:rPr>
              <a:t>C. </a:t>
            </a:r>
            <a:r>
              <a:rPr lang="en-US" sz="2000"/>
              <a:t>. Địa Trung Hải</a:t>
            </a: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2"/>
            <a:ext cx="365522"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6"/>
            <a:ext cx="365522"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8"/>
            <a:ext cx="365522"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4"/>
            <a:ext cx="365522" cy="487363"/>
          </a:xfrm>
          <a:prstGeom prst="rect">
            <a:avLst/>
          </a:prstGeom>
        </p:spPr>
      </p:pic>
    </p:spTree>
    <p:extLst>
      <p:ext uri="{BB962C8B-B14F-4D97-AF65-F5344CB8AC3E}">
        <p14:creationId xmlns:p14="http://schemas.microsoft.com/office/powerpoint/2010/main" val="256981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83568" y="-317726"/>
            <a:ext cx="8185620" cy="6197307"/>
          </a:xfrm>
          <a:prstGeom prst="rect">
            <a:avLst/>
          </a:prstGeom>
        </p:spPr>
      </p:pic>
      <p:sp>
        <p:nvSpPr>
          <p:cNvPr id="2" name="TextBox 1"/>
          <p:cNvSpPr txBox="1"/>
          <p:nvPr/>
        </p:nvSpPr>
        <p:spPr>
          <a:xfrm>
            <a:off x="2051722" y="2204864"/>
            <a:ext cx="6120680" cy="2308324"/>
          </a:xfrm>
          <a:prstGeom prst="rect">
            <a:avLst/>
          </a:prstGeom>
          <a:noFill/>
        </p:spPr>
        <p:txBody>
          <a:bodyPr wrap="square" rtlCol="0">
            <a:spAutoFit/>
          </a:bodyPr>
          <a:lstStyle/>
          <a:p>
            <a:r>
              <a:rPr lang="en-US" sz="7200" smtClean="0">
                <a:solidFill>
                  <a:prstClr val="black"/>
                </a:solidFill>
                <a:latin typeface="Times New Roman" pitchFamily="18" charset="0"/>
                <a:cs typeface="Times New Roman" pitchFamily="18" charset="0"/>
              </a:rPr>
              <a:t>HÌNH THÀNH KIẾN THỨC</a:t>
            </a:r>
            <a:endParaRPr lang="en-US" sz="720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7958358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83568" y="-317726"/>
            <a:ext cx="8185620" cy="6197307"/>
          </a:xfrm>
          <a:prstGeom prst="rect">
            <a:avLst/>
          </a:prstGeom>
        </p:spPr>
      </p:pic>
      <p:sp>
        <p:nvSpPr>
          <p:cNvPr id="2" name="TextBox 1"/>
          <p:cNvSpPr txBox="1"/>
          <p:nvPr/>
        </p:nvSpPr>
        <p:spPr>
          <a:xfrm>
            <a:off x="2051722" y="2204882"/>
            <a:ext cx="6120680" cy="1200329"/>
          </a:xfrm>
          <a:prstGeom prst="rect">
            <a:avLst/>
          </a:prstGeom>
          <a:noFill/>
        </p:spPr>
        <p:txBody>
          <a:bodyPr wrap="square" rtlCol="0">
            <a:spAutoFit/>
          </a:bodyPr>
          <a:lstStyle/>
          <a:p>
            <a:r>
              <a:rPr lang="en-US" sz="7200" smtClean="0">
                <a:solidFill>
                  <a:prstClr val="black"/>
                </a:solidFill>
                <a:latin typeface="Times New Roman" pitchFamily="18" charset="0"/>
                <a:cs typeface="Times New Roman" pitchFamily="18" charset="0"/>
              </a:rPr>
              <a:t>VẬN DỤNG</a:t>
            </a:r>
            <a:endParaRPr lang="en-US" sz="720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88731081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TextBox 4"/>
          <p:cNvSpPr txBox="1"/>
          <p:nvPr/>
        </p:nvSpPr>
        <p:spPr>
          <a:xfrm>
            <a:off x="827584" y="404664"/>
            <a:ext cx="7992888" cy="3970318"/>
          </a:xfrm>
          <a:prstGeom prst="rect">
            <a:avLst/>
          </a:prstGeom>
          <a:noFill/>
        </p:spPr>
        <p:txBody>
          <a:bodyPr wrap="square" rtlCol="0">
            <a:spAutoFit/>
          </a:bodyPr>
          <a:lstStyle/>
          <a:p>
            <a:r>
              <a:rPr lang="vi-VN" sz="3600">
                <a:latin typeface="+mj-lt"/>
              </a:rPr>
              <a:t>GV: Em hãy lựa chọn một trong hai nhiệm vụ sau:</a:t>
            </a:r>
            <a:endParaRPr lang="en-US" sz="3600">
              <a:latin typeface="+mj-lt"/>
            </a:endParaRPr>
          </a:p>
          <a:p>
            <a:r>
              <a:rPr lang="vi-VN" sz="3600" smtClean="0">
                <a:latin typeface="+mj-lt"/>
              </a:rPr>
              <a:t>-</a:t>
            </a:r>
            <a:r>
              <a:rPr lang="en-US" sz="3600" smtClean="0">
                <a:latin typeface="+mj-lt"/>
              </a:rPr>
              <a:t> </a:t>
            </a:r>
            <a:r>
              <a:rPr lang="vi-VN" sz="3600" smtClean="0">
                <a:latin typeface="+mj-lt"/>
              </a:rPr>
              <a:t>Giả </a:t>
            </a:r>
            <a:r>
              <a:rPr lang="vi-VN" sz="3600">
                <a:latin typeface="+mj-lt"/>
              </a:rPr>
              <a:t>sử khi đang ở trong lớp học, nếu có động đất xảy ra, em sẽ làm gì?</a:t>
            </a:r>
            <a:endParaRPr lang="en-US" sz="3600">
              <a:latin typeface="+mj-lt"/>
            </a:endParaRPr>
          </a:p>
          <a:p>
            <a:r>
              <a:rPr lang="vi-VN" sz="3600" smtClean="0">
                <a:latin typeface="+mj-lt"/>
              </a:rPr>
              <a:t>-</a:t>
            </a:r>
            <a:r>
              <a:rPr lang="en-US" sz="3600" smtClean="0">
                <a:latin typeface="+mj-lt"/>
              </a:rPr>
              <a:t> </a:t>
            </a:r>
            <a:r>
              <a:rPr lang="vi-VN" sz="3600" smtClean="0">
                <a:latin typeface="+mj-lt"/>
              </a:rPr>
              <a:t>Em </a:t>
            </a:r>
            <a:r>
              <a:rPr lang="vi-VN" sz="3600">
                <a:latin typeface="+mj-lt"/>
              </a:rPr>
              <a:t>hãy tìm các thông tin về động đất và núi lửa trên thế giới hiện nay</a:t>
            </a:r>
            <a:endParaRPr lang="en-US" sz="3600">
              <a:latin typeface="+mj-lt"/>
            </a:endParaRPr>
          </a:p>
          <a:p>
            <a:endParaRPr lang="en-US" sz="3600">
              <a:latin typeface="+mj-lt"/>
            </a:endParaRPr>
          </a:p>
        </p:txBody>
      </p:sp>
    </p:spTree>
    <p:extLst>
      <p:ext uri="{BB962C8B-B14F-4D97-AF65-F5344CB8AC3E}">
        <p14:creationId xmlns:p14="http://schemas.microsoft.com/office/powerpoint/2010/main" val="19731774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42874" y="99"/>
            <a:ext cx="9286875" cy="9286875"/>
          </a:xfrm>
          <a:prstGeom prst="rect">
            <a:avLst/>
          </a:prstGeom>
        </p:spPr>
      </p:pic>
      <p:sp>
        <p:nvSpPr>
          <p:cNvPr id="8" name="TextBox 7"/>
          <p:cNvSpPr txBox="1"/>
          <p:nvPr/>
        </p:nvSpPr>
        <p:spPr>
          <a:xfrm>
            <a:off x="39" y="1273628"/>
            <a:ext cx="9143999" cy="2000548"/>
          </a:xfrm>
          <a:prstGeom prst="rect">
            <a:avLst/>
          </a:prstGeom>
          <a:noFill/>
        </p:spPr>
        <p:txBody>
          <a:bodyPr wrap="square" rtlCol="0">
            <a:spAutoFit/>
          </a:bodyPr>
          <a:lstStyle/>
          <a:p>
            <a:pPr>
              <a:defRPr/>
            </a:pPr>
            <a:r>
              <a:rPr lang="vi-VN" sz="4400" b="1" dirty="0">
                <a:solidFill>
                  <a:srgbClr val="FF0000"/>
                </a:solidFill>
                <a:latin typeface="+mj-lt"/>
                <a:cs typeface="Times New Roman" panose="02020603050405020304" pitchFamily="18" charset="0"/>
              </a:rPr>
              <a:t>B</a:t>
            </a:r>
            <a:r>
              <a:rPr lang="en-US" sz="4400" b="1">
                <a:solidFill>
                  <a:srgbClr val="FF0000"/>
                </a:solidFill>
                <a:latin typeface="+mj-lt"/>
                <a:cs typeface="Times New Roman" panose="02020603050405020304" pitchFamily="18" charset="0"/>
              </a:rPr>
              <a:t>ÀI</a:t>
            </a:r>
            <a:r>
              <a:rPr lang="vi-VN" sz="4400" b="1">
                <a:solidFill>
                  <a:srgbClr val="FF0000"/>
                </a:solidFill>
                <a:latin typeface="+mj-lt"/>
                <a:cs typeface="Times New Roman" panose="02020603050405020304" pitchFamily="18" charset="0"/>
              </a:rPr>
              <a:t> </a:t>
            </a:r>
            <a:r>
              <a:rPr lang="en-US" sz="4400" b="1" smtClean="0">
                <a:solidFill>
                  <a:srgbClr val="FF0000"/>
                </a:solidFill>
                <a:latin typeface="+mj-lt"/>
              </a:rPr>
              <a:t>9</a:t>
            </a:r>
            <a:r>
              <a:rPr lang="vi-VN" sz="4400" b="1">
                <a:solidFill>
                  <a:srgbClr val="FF0000"/>
                </a:solidFill>
                <a:latin typeface="+mj-lt"/>
              </a:rPr>
              <a:t>. CẤU TẠO CỦA TRÁI ĐẤT</a:t>
            </a:r>
            <a:r>
              <a:rPr lang="vi-VN" sz="4400" b="1" smtClean="0">
                <a:solidFill>
                  <a:srgbClr val="FF0000"/>
                </a:solidFill>
                <a:latin typeface="+mj-lt"/>
              </a:rPr>
              <a:t>.</a:t>
            </a:r>
            <a:endParaRPr lang="en-US" sz="4400" b="1" smtClean="0">
              <a:solidFill>
                <a:srgbClr val="FF0000"/>
              </a:solidFill>
              <a:latin typeface="+mj-lt"/>
              <a:cs typeface="Times New Roman" panose="02020603050405020304" pitchFamily="18" charset="0"/>
            </a:endParaRPr>
          </a:p>
          <a:p>
            <a:pPr algn="ctr">
              <a:defRPr/>
            </a:pPr>
            <a:r>
              <a:rPr lang="en-US" sz="4400" b="1" smtClean="0">
                <a:solidFill>
                  <a:srgbClr val="FF0000"/>
                </a:solidFill>
                <a:latin typeface="+mj-lt"/>
                <a:ea typeface="Times New Roman" panose="02020603050405020304" pitchFamily="18" charset="0"/>
                <a:cs typeface="Times New Roman" panose="02020603050405020304" pitchFamily="18" charset="0"/>
              </a:rPr>
              <a:t>NÚI </a:t>
            </a:r>
            <a:r>
              <a:rPr lang="en-US" sz="4400" b="1" dirty="0">
                <a:solidFill>
                  <a:srgbClr val="FF0000"/>
                </a:solidFill>
                <a:latin typeface="+mj-lt"/>
                <a:ea typeface="Times New Roman" panose="02020603050405020304" pitchFamily="18" charset="0"/>
                <a:cs typeface="Times New Roman" panose="02020603050405020304" pitchFamily="18" charset="0"/>
              </a:rPr>
              <a:t>LỬA VÀ ĐỘNG ĐẤT</a:t>
            </a:r>
            <a:endParaRPr lang="en-US" sz="4400" dirty="0">
              <a:solidFill>
                <a:srgbClr val="FF0000"/>
              </a:solidFill>
              <a:latin typeface="+mj-lt"/>
              <a:ea typeface="Calibri" panose="020F0502020204030204" pitchFamily="34" charset="0"/>
              <a:cs typeface="Times New Roman" panose="02020603050405020304" pitchFamily="18" charset="0"/>
            </a:endParaRPr>
          </a:p>
          <a:p>
            <a:pPr algn="ctr">
              <a:defRPr/>
            </a:pPr>
            <a:endParaRPr lang="vi-VN" sz="3600" b="1"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236441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91682" y="260648"/>
            <a:ext cx="5976664" cy="1008112"/>
          </a:xfrm>
          <a:prstGeom prst="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chemeClr val="tx1"/>
                </a:solidFill>
                <a:latin typeface="Times New Roman" pitchFamily="18" charset="0"/>
                <a:cs typeface="Times New Roman" pitchFamily="18" charset="0"/>
              </a:rPr>
              <a:t>NỘI DUNG CHÍNH</a:t>
            </a:r>
            <a:endParaRPr lang="en-US" sz="3600">
              <a:solidFill>
                <a:schemeClr val="tx1"/>
              </a:solidFill>
              <a:latin typeface="Times New Roman" pitchFamily="18" charset="0"/>
              <a:cs typeface="Times New Roman" pitchFamily="18" charset="0"/>
            </a:endParaRPr>
          </a:p>
        </p:txBody>
      </p:sp>
      <p:sp>
        <p:nvSpPr>
          <p:cNvPr id="4" name="Rectangle 3"/>
          <p:cNvSpPr/>
          <p:nvPr/>
        </p:nvSpPr>
        <p:spPr>
          <a:xfrm>
            <a:off x="1763689" y="1556792"/>
            <a:ext cx="5904656" cy="1080120"/>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smtClean="0">
                <a:solidFill>
                  <a:schemeClr val="tx1"/>
                </a:solidFill>
                <a:latin typeface="Times New Roman" pitchFamily="18" charset="0"/>
                <a:cs typeface="Times New Roman" pitchFamily="18" charset="0"/>
              </a:rPr>
              <a:t>1. Cấu tạo bên trong của Trái Đất</a:t>
            </a:r>
            <a:endParaRPr lang="en-US" sz="3200">
              <a:solidFill>
                <a:schemeClr val="tx1"/>
              </a:solidFill>
              <a:latin typeface="Times New Roman" pitchFamily="18" charset="0"/>
              <a:cs typeface="Times New Roman" pitchFamily="18" charset="0"/>
            </a:endParaRPr>
          </a:p>
        </p:txBody>
      </p:sp>
      <p:sp>
        <p:nvSpPr>
          <p:cNvPr id="10" name="Rectangle 9"/>
          <p:cNvSpPr/>
          <p:nvPr/>
        </p:nvSpPr>
        <p:spPr>
          <a:xfrm>
            <a:off x="1665162" y="4149080"/>
            <a:ext cx="5931197" cy="1080120"/>
          </a:xfrm>
          <a:prstGeom prst="rect">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smtClean="0">
                <a:solidFill>
                  <a:schemeClr val="tx1"/>
                </a:solidFill>
                <a:latin typeface="Times New Roman" pitchFamily="18" charset="0"/>
                <a:cs typeface="Times New Roman" pitchFamily="18" charset="0"/>
              </a:rPr>
              <a:t>3. Động đất</a:t>
            </a:r>
            <a:endParaRPr lang="en-US" sz="3200">
              <a:solidFill>
                <a:schemeClr val="tx1"/>
              </a:solidFill>
              <a:latin typeface="Times New Roman" pitchFamily="18" charset="0"/>
              <a:cs typeface="Times New Roman" pitchFamily="18" charset="0"/>
            </a:endParaRPr>
          </a:p>
        </p:txBody>
      </p:sp>
      <p:sp>
        <p:nvSpPr>
          <p:cNvPr id="13" name="Rectangle 12"/>
          <p:cNvSpPr/>
          <p:nvPr/>
        </p:nvSpPr>
        <p:spPr>
          <a:xfrm>
            <a:off x="1691680" y="5476473"/>
            <a:ext cx="5904656" cy="1080120"/>
          </a:xfrm>
          <a:prstGeom prst="rect">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smtClean="0">
                <a:solidFill>
                  <a:schemeClr val="tx1"/>
                </a:solidFill>
                <a:latin typeface="Times New Roman" pitchFamily="18" charset="0"/>
                <a:cs typeface="Times New Roman" pitchFamily="18" charset="0"/>
              </a:rPr>
              <a:t>4. Núi lửa</a:t>
            </a:r>
            <a:endParaRPr lang="en-US" sz="3200">
              <a:solidFill>
                <a:schemeClr val="tx1"/>
              </a:solidFill>
              <a:latin typeface="Times New Roman" pitchFamily="18" charset="0"/>
              <a:cs typeface="Times New Roman" pitchFamily="18" charset="0"/>
            </a:endParaRPr>
          </a:p>
        </p:txBody>
      </p:sp>
      <p:sp>
        <p:nvSpPr>
          <p:cNvPr id="8" name="Rectangle 7"/>
          <p:cNvSpPr/>
          <p:nvPr/>
        </p:nvSpPr>
        <p:spPr>
          <a:xfrm>
            <a:off x="1734454" y="2852936"/>
            <a:ext cx="5904656" cy="1080120"/>
          </a:xfrm>
          <a:prstGeom prst="rect">
            <a:avLst/>
          </a:prstGeom>
          <a:solidFill>
            <a:srgbClr val="92D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smtClean="0">
                <a:solidFill>
                  <a:schemeClr val="tx1"/>
                </a:solidFill>
                <a:latin typeface="Times New Roman" pitchFamily="18" charset="0"/>
                <a:cs typeface="Times New Roman" pitchFamily="18" charset="0"/>
              </a:rPr>
              <a:t>2. Các mảng kiến tạo</a:t>
            </a:r>
            <a:endParaRPr lang="en-US" sz="320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951000126"/>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ình ảnh Trái đất Phẳng Xác định Vị Trí Biểu Tượng Versicolor, Vị Trí Biểu  Tượng, Biểu Tượng Trái đất, Biểu Tượng Màu Vector và PNG với nền trong suốt  để tải"/>
          <p:cNvSpPr>
            <a:spLocks noChangeAspect="1" noChangeArrowheads="1"/>
          </p:cNvSpPr>
          <p:nvPr/>
        </p:nvSpPr>
        <p:spPr bwMode="auto">
          <a:xfrm>
            <a:off x="116681" y="-144461"/>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vi-VN">
              <a:solidFill>
                <a:prstClr val="black"/>
              </a:solidFill>
            </a:endParaRP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4932040" y="692696"/>
            <a:ext cx="3860780" cy="2880320"/>
          </a:xfrm>
          <a:prstGeom prst="rect">
            <a:avLst/>
          </a:prstGeom>
          <a:noFill/>
        </p:spPr>
      </p:pic>
      <p:sp>
        <p:nvSpPr>
          <p:cNvPr id="7" name="Rectangle 6"/>
          <p:cNvSpPr/>
          <p:nvPr/>
        </p:nvSpPr>
        <p:spPr>
          <a:xfrm>
            <a:off x="231040" y="116632"/>
            <a:ext cx="7725395" cy="504056"/>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smtClean="0">
                <a:solidFill>
                  <a:schemeClr val="tx1"/>
                </a:solidFill>
                <a:latin typeface="Times New Roman" pitchFamily="18" charset="0"/>
                <a:cs typeface="Times New Roman" pitchFamily="18" charset="0"/>
              </a:rPr>
              <a:t>1. Cấu tạo bên trong của Trái Đất</a:t>
            </a:r>
            <a:endParaRPr lang="en-US" sz="3200">
              <a:solidFill>
                <a:schemeClr val="tx1"/>
              </a:solidFill>
              <a:latin typeface="Times New Roman" pitchFamily="18" charset="0"/>
              <a:cs typeface="Times New Roman" pitchFamily="18" charset="0"/>
            </a:endParaRPr>
          </a:p>
        </p:txBody>
      </p:sp>
      <p:sp>
        <p:nvSpPr>
          <p:cNvPr id="3" name="TextBox 2"/>
          <p:cNvSpPr txBox="1"/>
          <p:nvPr/>
        </p:nvSpPr>
        <p:spPr>
          <a:xfrm>
            <a:off x="365044" y="980824"/>
            <a:ext cx="4639004" cy="2954655"/>
          </a:xfrm>
          <a:prstGeom prst="rect">
            <a:avLst/>
          </a:prstGeom>
          <a:noFill/>
        </p:spPr>
        <p:txBody>
          <a:bodyPr wrap="square" rtlCol="0">
            <a:spAutoFit/>
          </a:bodyPr>
          <a:lstStyle/>
          <a:p>
            <a:r>
              <a:rPr lang="en-US" sz="2400" i="1" smtClean="0">
                <a:latin typeface="Times New Roman" pitchFamily="18" charset="0"/>
                <a:cs typeface="Times New Roman" pitchFamily="18" charset="0"/>
              </a:rPr>
              <a:t>Hoạt động nhóm</a:t>
            </a:r>
          </a:p>
          <a:p>
            <a:r>
              <a:rPr lang="vi-VN" sz="2400" i="1" smtClean="0">
                <a:latin typeface="Times New Roman" pitchFamily="18" charset="0"/>
                <a:cs typeface="Times New Roman" pitchFamily="18" charset="0"/>
              </a:rPr>
              <a:t>+ </a:t>
            </a:r>
            <a:r>
              <a:rPr lang="vi-VN" sz="2400" i="1">
                <a:latin typeface="Times New Roman" pitchFamily="18" charset="0"/>
                <a:cs typeface="Times New Roman" pitchFamily="18" charset="0"/>
              </a:rPr>
              <a:t>Nhóm 1: Tìm hiểu đặc điểm của lớp vỏ Trái Đất.</a:t>
            </a:r>
            <a:endParaRPr lang="en-US" sz="2400">
              <a:latin typeface="Times New Roman" pitchFamily="18" charset="0"/>
              <a:cs typeface="Times New Roman" pitchFamily="18" charset="0"/>
            </a:endParaRPr>
          </a:p>
          <a:p>
            <a:r>
              <a:rPr lang="vi-VN" sz="2400" i="1">
                <a:latin typeface="Times New Roman" pitchFamily="18" charset="0"/>
                <a:cs typeface="Times New Roman" pitchFamily="18" charset="0"/>
              </a:rPr>
              <a:t>+ Nhóm 2: Tìm hiểu đặc điểm của lớp man -ti.</a:t>
            </a:r>
            <a:endParaRPr lang="en-US" sz="2400">
              <a:latin typeface="Times New Roman" pitchFamily="18" charset="0"/>
              <a:cs typeface="Times New Roman" pitchFamily="18" charset="0"/>
            </a:endParaRPr>
          </a:p>
          <a:p>
            <a:r>
              <a:rPr lang="vi-VN" sz="2400" i="1">
                <a:latin typeface="Times New Roman" pitchFamily="18" charset="0"/>
                <a:cs typeface="Times New Roman" pitchFamily="18" charset="0"/>
              </a:rPr>
              <a:t>+ Nhóm 3: Tìm hiểu đặc điểm của lớp nhân</a:t>
            </a:r>
            <a:endParaRPr lang="en-US" sz="2400">
              <a:latin typeface="Times New Roman" pitchFamily="18" charset="0"/>
              <a:cs typeface="Times New Roman" pitchFamily="18" charset="0"/>
            </a:endParaRPr>
          </a:p>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000265833"/>
              </p:ext>
            </p:extLst>
          </p:nvPr>
        </p:nvGraphicFramePr>
        <p:xfrm>
          <a:off x="827586" y="3717032"/>
          <a:ext cx="7488832" cy="2952332"/>
        </p:xfrm>
        <a:graphic>
          <a:graphicData uri="http://schemas.openxmlformats.org/drawingml/2006/table">
            <a:tbl>
              <a:tblPr firstRow="1" firstCol="1" bandRow="1">
                <a:tableStyleId>{93296810-A885-4BE3-A3E7-6D5BEEA58F35}</a:tableStyleId>
              </a:tblPr>
              <a:tblGrid>
                <a:gridCol w="1709893"/>
                <a:gridCol w="1499573"/>
                <a:gridCol w="1920214"/>
                <a:gridCol w="2359152"/>
              </a:tblGrid>
              <a:tr h="738083">
                <a:tc>
                  <a:txBody>
                    <a:bodyPr/>
                    <a:lstStyle/>
                    <a:p>
                      <a:pPr algn="just">
                        <a:lnSpc>
                          <a:spcPct val="115000"/>
                        </a:lnSpc>
                        <a:spcAft>
                          <a:spcPts val="0"/>
                        </a:spcAft>
                      </a:pPr>
                      <a:r>
                        <a:rPr lang="nl-NL" sz="2400">
                          <a:effectLst/>
                          <a:latin typeface="Times New Roman" pitchFamily="18" charset="0"/>
                          <a:cs typeface="Times New Roman" pitchFamily="18" charset="0"/>
                        </a:rPr>
                        <a:t>Đặc điểm</a:t>
                      </a:r>
                      <a:endParaRPr lang="en-US" sz="2400">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nl-NL" sz="2400">
                          <a:effectLst/>
                          <a:latin typeface="Times New Roman" pitchFamily="18" charset="0"/>
                          <a:cs typeface="Times New Roman" pitchFamily="18" charset="0"/>
                        </a:rPr>
                        <a:t>Lớp vỏ</a:t>
                      </a:r>
                      <a:endParaRPr lang="en-US" sz="2400">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nl-NL" sz="2400">
                          <a:effectLst/>
                          <a:latin typeface="Times New Roman" pitchFamily="18" charset="0"/>
                          <a:cs typeface="Times New Roman" pitchFamily="18" charset="0"/>
                        </a:rPr>
                        <a:t>Lớp manti</a:t>
                      </a:r>
                      <a:endParaRPr lang="en-US" sz="2400">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nl-NL" sz="2400">
                          <a:effectLst/>
                          <a:latin typeface="Times New Roman" pitchFamily="18" charset="0"/>
                          <a:cs typeface="Times New Roman" pitchFamily="18" charset="0"/>
                        </a:rPr>
                        <a:t>Lớp nhân</a:t>
                      </a:r>
                      <a:endParaRPr lang="en-US" sz="2400">
                        <a:effectLst/>
                        <a:latin typeface="Times New Roman" pitchFamily="18" charset="0"/>
                        <a:ea typeface="Calibri"/>
                        <a:cs typeface="Times New Roman" pitchFamily="18" charset="0"/>
                      </a:endParaRPr>
                    </a:p>
                  </a:txBody>
                  <a:tcPr marL="68580" marR="68580" marT="0" marB="0"/>
                </a:tc>
              </a:tr>
              <a:tr h="738083">
                <a:tc>
                  <a:txBody>
                    <a:bodyPr/>
                    <a:lstStyle/>
                    <a:p>
                      <a:pPr algn="just">
                        <a:lnSpc>
                          <a:spcPct val="115000"/>
                        </a:lnSpc>
                        <a:spcAft>
                          <a:spcPts val="0"/>
                        </a:spcAft>
                      </a:pPr>
                      <a:r>
                        <a:rPr lang="nl-NL" sz="2400">
                          <a:effectLst/>
                          <a:latin typeface="Times New Roman" pitchFamily="18" charset="0"/>
                          <a:cs typeface="Times New Roman" pitchFamily="18" charset="0"/>
                        </a:rPr>
                        <a:t>Độ dày</a:t>
                      </a:r>
                      <a:endParaRPr lang="en-US" sz="2400">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nl-NL" sz="2400">
                          <a:effectLst/>
                          <a:latin typeface="Times New Roman" pitchFamily="18" charset="0"/>
                          <a:cs typeface="Times New Roman" pitchFamily="18" charset="0"/>
                        </a:rPr>
                        <a:t> </a:t>
                      </a:r>
                      <a:endParaRPr lang="en-US" sz="2400">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nl-NL" sz="2400">
                          <a:effectLst/>
                          <a:latin typeface="Times New Roman" pitchFamily="18" charset="0"/>
                          <a:cs typeface="Times New Roman" pitchFamily="18" charset="0"/>
                        </a:rPr>
                        <a:t> </a:t>
                      </a:r>
                      <a:endParaRPr lang="en-US" sz="2400">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nl-NL" sz="2400">
                          <a:effectLst/>
                          <a:latin typeface="Times New Roman" pitchFamily="18" charset="0"/>
                          <a:cs typeface="Times New Roman" pitchFamily="18" charset="0"/>
                        </a:rPr>
                        <a:t> </a:t>
                      </a:r>
                      <a:endParaRPr lang="en-US" sz="2400">
                        <a:effectLst/>
                        <a:latin typeface="Times New Roman" pitchFamily="18" charset="0"/>
                        <a:ea typeface="Calibri"/>
                        <a:cs typeface="Times New Roman" pitchFamily="18" charset="0"/>
                      </a:endParaRPr>
                    </a:p>
                  </a:txBody>
                  <a:tcPr marL="68580" marR="68580" marT="0" marB="0"/>
                </a:tc>
              </a:tr>
              <a:tr h="738083">
                <a:tc>
                  <a:txBody>
                    <a:bodyPr/>
                    <a:lstStyle/>
                    <a:p>
                      <a:pPr algn="just">
                        <a:lnSpc>
                          <a:spcPct val="115000"/>
                        </a:lnSpc>
                        <a:spcAft>
                          <a:spcPts val="0"/>
                        </a:spcAft>
                      </a:pPr>
                      <a:r>
                        <a:rPr lang="nl-NL" sz="2400">
                          <a:effectLst/>
                          <a:latin typeface="Times New Roman" pitchFamily="18" charset="0"/>
                          <a:cs typeface="Times New Roman" pitchFamily="18" charset="0"/>
                        </a:rPr>
                        <a:t>Trạng thái</a:t>
                      </a:r>
                      <a:endParaRPr lang="en-US" sz="2400">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nl-NL" sz="2400">
                          <a:effectLst/>
                          <a:latin typeface="Times New Roman" pitchFamily="18" charset="0"/>
                          <a:cs typeface="Times New Roman" pitchFamily="18" charset="0"/>
                        </a:rPr>
                        <a:t> </a:t>
                      </a:r>
                      <a:endParaRPr lang="en-US" sz="2400">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nl-NL" sz="2400">
                          <a:effectLst/>
                          <a:latin typeface="Times New Roman" pitchFamily="18" charset="0"/>
                          <a:cs typeface="Times New Roman" pitchFamily="18" charset="0"/>
                        </a:rPr>
                        <a:t> </a:t>
                      </a:r>
                      <a:endParaRPr lang="en-US" sz="2400">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nl-NL" sz="2400">
                          <a:effectLst/>
                          <a:latin typeface="Times New Roman" pitchFamily="18" charset="0"/>
                          <a:cs typeface="Times New Roman" pitchFamily="18" charset="0"/>
                        </a:rPr>
                        <a:t> </a:t>
                      </a:r>
                      <a:endParaRPr lang="en-US" sz="2400">
                        <a:effectLst/>
                        <a:latin typeface="Times New Roman" pitchFamily="18" charset="0"/>
                        <a:ea typeface="Calibri"/>
                        <a:cs typeface="Times New Roman" pitchFamily="18" charset="0"/>
                      </a:endParaRPr>
                    </a:p>
                  </a:txBody>
                  <a:tcPr marL="68580" marR="68580" marT="0" marB="0"/>
                </a:tc>
              </a:tr>
              <a:tr h="738083">
                <a:tc>
                  <a:txBody>
                    <a:bodyPr/>
                    <a:lstStyle/>
                    <a:p>
                      <a:pPr algn="just">
                        <a:lnSpc>
                          <a:spcPct val="115000"/>
                        </a:lnSpc>
                        <a:spcAft>
                          <a:spcPts val="0"/>
                        </a:spcAft>
                      </a:pPr>
                      <a:r>
                        <a:rPr lang="nl-NL" sz="2400">
                          <a:effectLst/>
                          <a:latin typeface="Times New Roman" pitchFamily="18" charset="0"/>
                          <a:cs typeface="Times New Roman" pitchFamily="18" charset="0"/>
                        </a:rPr>
                        <a:t>Nhiệt độ.</a:t>
                      </a:r>
                      <a:endParaRPr lang="en-US" sz="2400">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nl-NL" sz="2400">
                          <a:effectLst/>
                          <a:latin typeface="Times New Roman" pitchFamily="18" charset="0"/>
                          <a:cs typeface="Times New Roman" pitchFamily="18" charset="0"/>
                        </a:rPr>
                        <a:t> </a:t>
                      </a:r>
                      <a:endParaRPr lang="en-US" sz="2400">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nl-NL" sz="2400">
                          <a:effectLst/>
                          <a:latin typeface="Times New Roman" pitchFamily="18" charset="0"/>
                          <a:cs typeface="Times New Roman" pitchFamily="18" charset="0"/>
                        </a:rPr>
                        <a:t> </a:t>
                      </a:r>
                      <a:endParaRPr lang="en-US" sz="2400">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nl-NL" sz="2400">
                          <a:effectLst/>
                          <a:latin typeface="Times New Roman" pitchFamily="18" charset="0"/>
                          <a:cs typeface="Times New Roman" pitchFamily="18" charset="0"/>
                        </a:rPr>
                        <a:t> </a:t>
                      </a:r>
                      <a:endParaRPr lang="en-US" sz="2400">
                        <a:effectLst/>
                        <a:latin typeface="Times New Roman" pitchFamily="18" charset="0"/>
                        <a:ea typeface="Calibri"/>
                        <a:cs typeface="Times New Roman" pitchFamily="18" charset="0"/>
                      </a:endParaRPr>
                    </a:p>
                  </a:txBody>
                  <a:tcPr marL="68580" marR="68580" marT="0" marB="0"/>
                </a:tc>
              </a:tr>
            </a:tbl>
          </a:graphicData>
        </a:graphic>
      </p:graphicFrame>
    </p:spTree>
    <p:extLst>
      <p:ext uri="{BB962C8B-B14F-4D97-AF65-F5344CB8AC3E}">
        <p14:creationId xmlns:p14="http://schemas.microsoft.com/office/powerpoint/2010/main" val="3892256331"/>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ình ảnh Trái đất Phẳng Xác định Vị Trí Biểu Tượng Versicolor, Vị Trí Biểu  Tượng, Biểu Tượng Trái đất, Biểu Tượng Màu Vector và PNG với nền trong suốt  để tải"/>
          <p:cNvSpPr>
            <a:spLocks noChangeAspect="1" noChangeArrowheads="1"/>
          </p:cNvSpPr>
          <p:nvPr/>
        </p:nvSpPr>
        <p:spPr bwMode="auto">
          <a:xfrm>
            <a:off x="116681" y="-144461"/>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vi-VN">
              <a:solidFill>
                <a:prstClr val="black"/>
              </a:solidFill>
            </a:endParaRP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5283220" y="1628800"/>
            <a:ext cx="3860780" cy="4752528"/>
          </a:xfrm>
          <a:prstGeom prst="rect">
            <a:avLst/>
          </a:prstGeom>
          <a:noFill/>
        </p:spPr>
      </p:pic>
      <p:sp>
        <p:nvSpPr>
          <p:cNvPr id="7" name="Rectangle 6"/>
          <p:cNvSpPr/>
          <p:nvPr/>
        </p:nvSpPr>
        <p:spPr>
          <a:xfrm>
            <a:off x="231040" y="116632"/>
            <a:ext cx="7725395" cy="504056"/>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smtClean="0">
                <a:solidFill>
                  <a:schemeClr val="tx1"/>
                </a:solidFill>
                <a:latin typeface="Times New Roman" pitchFamily="18" charset="0"/>
                <a:cs typeface="Times New Roman" pitchFamily="18" charset="0"/>
              </a:rPr>
              <a:t>1. Cấu tạo bên trong của Trái Đất</a:t>
            </a:r>
            <a:endParaRPr lang="en-US" sz="3200">
              <a:solidFill>
                <a:schemeClr val="tx1"/>
              </a:solidFill>
              <a:latin typeface="Times New Roman" pitchFamily="18" charset="0"/>
              <a:cs typeface="Times New Roman" pitchFamily="18" charset="0"/>
            </a:endParaRPr>
          </a:p>
        </p:txBody>
      </p:sp>
      <p:sp>
        <p:nvSpPr>
          <p:cNvPr id="3" name="TextBox 2"/>
          <p:cNvSpPr txBox="1"/>
          <p:nvPr/>
        </p:nvSpPr>
        <p:spPr>
          <a:xfrm>
            <a:off x="370828" y="764704"/>
            <a:ext cx="7657556" cy="1107996"/>
          </a:xfrm>
          <a:prstGeom prst="rect">
            <a:avLst/>
          </a:prstGeom>
          <a:noFill/>
        </p:spPr>
        <p:txBody>
          <a:bodyPr wrap="square" rtlCol="0">
            <a:spAutoFit/>
          </a:bodyPr>
          <a:lstStyle/>
          <a:p>
            <a:r>
              <a:rPr lang="en-US" sz="2400" i="1" smtClean="0">
                <a:solidFill>
                  <a:srgbClr val="FF0000"/>
                </a:solidFill>
                <a:latin typeface="Times New Roman" pitchFamily="18" charset="0"/>
                <a:cs typeface="Times New Roman" pitchFamily="18" charset="0"/>
              </a:rPr>
              <a:t>Hoạt động nhóm</a:t>
            </a:r>
          </a:p>
          <a:p>
            <a:r>
              <a:rPr lang="vi-VN" sz="2400" i="1" smtClean="0">
                <a:solidFill>
                  <a:srgbClr val="FF0000"/>
                </a:solidFill>
                <a:latin typeface="Times New Roman" pitchFamily="18" charset="0"/>
                <a:cs typeface="Times New Roman" pitchFamily="18" charset="0"/>
              </a:rPr>
              <a:t>+ </a:t>
            </a:r>
            <a:r>
              <a:rPr lang="vi-VN" sz="2400" i="1">
                <a:solidFill>
                  <a:srgbClr val="FF0000"/>
                </a:solidFill>
                <a:latin typeface="Times New Roman" pitchFamily="18" charset="0"/>
                <a:cs typeface="Times New Roman" pitchFamily="18" charset="0"/>
              </a:rPr>
              <a:t>Nhóm 1: Tìm hiểu đặc </a:t>
            </a:r>
            <a:r>
              <a:rPr lang="vi-VN" sz="2400" i="1" smtClean="0">
                <a:solidFill>
                  <a:srgbClr val="FF0000"/>
                </a:solidFill>
                <a:latin typeface="Times New Roman" pitchFamily="18" charset="0"/>
                <a:cs typeface="Times New Roman" pitchFamily="18" charset="0"/>
              </a:rPr>
              <a:t>điểm của lớp vỏ Trái Đất.</a:t>
            </a:r>
            <a:endParaRPr lang="en-US" sz="2400" smtClean="0">
              <a:solidFill>
                <a:srgbClr val="FF0000"/>
              </a:solidFill>
              <a:latin typeface="Times New Roman" pitchFamily="18" charset="0"/>
              <a:cs typeface="Times New Roman" pitchFamily="18" charset="0"/>
            </a:endParaRPr>
          </a:p>
          <a:p>
            <a:endParaRPr lang="en-US">
              <a:solidFill>
                <a:srgbClr val="FF0000"/>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818663841"/>
              </p:ext>
            </p:extLst>
          </p:nvPr>
        </p:nvGraphicFramePr>
        <p:xfrm>
          <a:off x="642073" y="1628807"/>
          <a:ext cx="3580851" cy="5033249"/>
        </p:xfrm>
        <a:graphic>
          <a:graphicData uri="http://schemas.openxmlformats.org/drawingml/2006/table">
            <a:tbl>
              <a:tblPr firstRow="1" firstCol="1" bandRow="1"/>
              <a:tblGrid>
                <a:gridCol w="1907635"/>
                <a:gridCol w="1673216"/>
              </a:tblGrid>
              <a:tr h="682511">
                <a:tc>
                  <a:txBody>
                    <a:bodyPr/>
                    <a:lstStyle/>
                    <a:p>
                      <a:pPr algn="just">
                        <a:lnSpc>
                          <a:spcPct val="115000"/>
                        </a:lnSpc>
                        <a:spcAft>
                          <a:spcPts val="0"/>
                        </a:spcAft>
                      </a:pPr>
                      <a:r>
                        <a:rPr lang="nl-NL" sz="2800" b="1">
                          <a:effectLst/>
                          <a:latin typeface="Times New Roman" pitchFamily="18" charset="0"/>
                          <a:ea typeface="Calibri"/>
                          <a:cs typeface="Times New Roman" pitchFamily="18" charset="0"/>
                        </a:rPr>
                        <a:t>Đặc điểm</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15000"/>
                        </a:lnSpc>
                        <a:spcAft>
                          <a:spcPts val="0"/>
                        </a:spcAft>
                      </a:pPr>
                      <a:r>
                        <a:rPr lang="nl-NL" sz="2800" b="1">
                          <a:effectLst/>
                          <a:latin typeface="Times New Roman" pitchFamily="18" charset="0"/>
                          <a:ea typeface="Calibri"/>
                          <a:cs typeface="Times New Roman" pitchFamily="18" charset="0"/>
                        </a:rPr>
                        <a:t>Lớp vỏ</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981456">
                <a:tc>
                  <a:txBody>
                    <a:bodyPr/>
                    <a:lstStyle/>
                    <a:p>
                      <a:pPr algn="just">
                        <a:lnSpc>
                          <a:spcPct val="115000"/>
                        </a:lnSpc>
                        <a:spcAft>
                          <a:spcPts val="0"/>
                        </a:spcAft>
                      </a:pPr>
                      <a:r>
                        <a:rPr lang="nl-NL" sz="2800" b="1">
                          <a:effectLst/>
                          <a:latin typeface="Times New Roman" pitchFamily="18" charset="0"/>
                          <a:ea typeface="Calibri"/>
                          <a:cs typeface="Times New Roman" pitchFamily="18" charset="0"/>
                        </a:rPr>
                        <a:t>Độ dày</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15000"/>
                        </a:lnSpc>
                        <a:spcAft>
                          <a:spcPts val="0"/>
                        </a:spcAft>
                      </a:pPr>
                      <a:r>
                        <a:rPr lang="en-US" sz="2800">
                          <a:effectLst/>
                          <a:latin typeface="Times New Roman" pitchFamily="18" charset="0"/>
                          <a:ea typeface="Times New Roman"/>
                          <a:cs typeface="Times New Roman" pitchFamily="18" charset="0"/>
                        </a:rPr>
                        <a:t>D</a:t>
                      </a:r>
                      <a:r>
                        <a:rPr lang="vi-VN" sz="2800">
                          <a:effectLst/>
                          <a:latin typeface="Times New Roman" pitchFamily="18" charset="0"/>
                          <a:ea typeface="Times New Roman"/>
                          <a:cs typeface="Times New Roman" pitchFamily="18" charset="0"/>
                        </a:rPr>
                        <a:t>ày từ 5-70km</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1365023">
                <a:tc>
                  <a:txBody>
                    <a:bodyPr/>
                    <a:lstStyle/>
                    <a:p>
                      <a:pPr algn="just">
                        <a:lnSpc>
                          <a:spcPct val="115000"/>
                        </a:lnSpc>
                        <a:spcAft>
                          <a:spcPts val="0"/>
                        </a:spcAft>
                      </a:pPr>
                      <a:r>
                        <a:rPr lang="nl-NL" sz="2800" b="1">
                          <a:effectLst/>
                          <a:latin typeface="Times New Roman" pitchFamily="18" charset="0"/>
                          <a:ea typeface="Calibri"/>
                          <a:cs typeface="Times New Roman" pitchFamily="18" charset="0"/>
                        </a:rPr>
                        <a:t>Trạng thái</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15000"/>
                        </a:lnSpc>
                        <a:spcAft>
                          <a:spcPts val="0"/>
                        </a:spcAft>
                      </a:pPr>
                      <a:r>
                        <a:rPr lang="en-US" sz="2800">
                          <a:effectLst/>
                          <a:latin typeface="Times New Roman" pitchFamily="18" charset="0"/>
                          <a:ea typeface="Times New Roman"/>
                          <a:cs typeface="Times New Roman" pitchFamily="18" charset="0"/>
                        </a:rPr>
                        <a:t>T</a:t>
                      </a:r>
                      <a:r>
                        <a:rPr lang="vi-VN" sz="2800">
                          <a:effectLst/>
                          <a:latin typeface="Times New Roman" pitchFamily="18" charset="0"/>
                          <a:ea typeface="Times New Roman"/>
                          <a:cs typeface="Times New Roman" pitchFamily="18" charset="0"/>
                        </a:rPr>
                        <a:t>rạng thái rắn chắc</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2004259">
                <a:tc>
                  <a:txBody>
                    <a:bodyPr/>
                    <a:lstStyle/>
                    <a:p>
                      <a:pPr algn="just">
                        <a:lnSpc>
                          <a:spcPct val="115000"/>
                        </a:lnSpc>
                        <a:spcAft>
                          <a:spcPts val="0"/>
                        </a:spcAft>
                      </a:pPr>
                      <a:r>
                        <a:rPr lang="nl-NL" sz="2800" b="1">
                          <a:effectLst/>
                          <a:latin typeface="Times New Roman" pitchFamily="18" charset="0"/>
                          <a:ea typeface="Calibri"/>
                          <a:cs typeface="Times New Roman" pitchFamily="18" charset="0"/>
                        </a:rPr>
                        <a:t>Nhiệt độ.</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15000"/>
                        </a:lnSpc>
                        <a:spcBef>
                          <a:spcPts val="600"/>
                        </a:spcBef>
                        <a:spcAft>
                          <a:spcPts val="0"/>
                        </a:spcAft>
                      </a:pPr>
                      <a:r>
                        <a:rPr lang="en-US" sz="2800">
                          <a:effectLst/>
                          <a:latin typeface="Times New Roman" pitchFamily="18" charset="0"/>
                          <a:ea typeface="Times New Roman"/>
                          <a:cs typeface="Times New Roman" pitchFamily="18" charset="0"/>
                        </a:rPr>
                        <a:t>N</a:t>
                      </a:r>
                      <a:r>
                        <a:rPr lang="vi-VN" sz="2800">
                          <a:effectLst/>
                          <a:latin typeface="Times New Roman" pitchFamily="18" charset="0"/>
                          <a:ea typeface="Times New Roman"/>
                          <a:cs typeface="Times New Roman" pitchFamily="18" charset="0"/>
                        </a:rPr>
                        <a:t>hiệt độ tối đa 1000</a:t>
                      </a:r>
                      <a:r>
                        <a:rPr lang="vi-VN" sz="2800" baseline="30000">
                          <a:effectLst/>
                          <a:latin typeface="Times New Roman" pitchFamily="18" charset="0"/>
                          <a:ea typeface="Times New Roman"/>
                          <a:cs typeface="Times New Roman" pitchFamily="18" charset="0"/>
                        </a:rPr>
                        <a:t>0</a:t>
                      </a:r>
                      <a:r>
                        <a:rPr lang="vi-VN" sz="2800">
                          <a:effectLst/>
                          <a:latin typeface="Times New Roman" pitchFamily="18" charset="0"/>
                          <a:ea typeface="Times New Roman"/>
                          <a:cs typeface="Times New Roman" pitchFamily="18" charset="0"/>
                        </a:rPr>
                        <a:t>C.</a:t>
                      </a:r>
                      <a:endParaRPr lang="en-US" sz="2800">
                        <a:effectLst/>
                        <a:latin typeface="Times New Roman" pitchFamily="18" charset="0"/>
                        <a:cs typeface="Times New Roman" pitchFamily="18" charset="0"/>
                      </a:endParaRPr>
                    </a:p>
                    <a:p>
                      <a:pPr algn="just">
                        <a:lnSpc>
                          <a:spcPct val="115000"/>
                        </a:lnSpc>
                        <a:spcAft>
                          <a:spcPts val="0"/>
                        </a:spcAft>
                      </a:pPr>
                      <a:r>
                        <a:rPr lang="nl-NL" sz="2800">
                          <a:effectLst/>
                          <a:latin typeface="Times New Roman" pitchFamily="18" charset="0"/>
                          <a:ea typeface="Calibri"/>
                          <a:cs typeface="Times New Roman" pitchFamily="18" charset="0"/>
                        </a:rPr>
                        <a:t> </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bl>
          </a:graphicData>
        </a:graphic>
      </p:graphicFrame>
    </p:spTree>
    <p:extLst>
      <p:ext uri="{BB962C8B-B14F-4D97-AF65-F5344CB8AC3E}">
        <p14:creationId xmlns:p14="http://schemas.microsoft.com/office/powerpoint/2010/main" val="3609071338"/>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AE6F2518-B084-4896-AF52-66CC2144AA26}"/>
    </a:ext>
  </a:ext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AE6F2518-B084-4896-AF52-66CC2144AA26}"/>
    </a:ext>
  </a:extLst>
</a:theme>
</file>

<file path=ppt/theme/theme5.xml><?xml version="1.0" encoding="utf-8"?>
<a:theme xmlns:a="http://schemas.openxmlformats.org/drawingml/2006/main" name="9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AE6F2518-B084-4896-AF52-66CC2144AA26}"/>
    </a:ext>
  </a:extLst>
</a:theme>
</file>

<file path=ppt/theme/theme8.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AE6F2518-B084-4896-AF52-66CC2144AA26}"/>
    </a:ext>
  </a:extLst>
</a:theme>
</file>

<file path=ppt/theme/theme9.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531</TotalTime>
  <Words>1596</Words>
  <Application>Microsoft Office PowerPoint</Application>
  <PresentationFormat>On-screen Show (4:3)</PresentationFormat>
  <Paragraphs>226</Paragraphs>
  <Slides>51</Slides>
  <Notes>7</Notes>
  <HiddenSlides>0</HiddenSlides>
  <MMClips>21</MMClips>
  <ScaleCrop>false</ScaleCrop>
  <HeadingPairs>
    <vt:vector size="4" baseType="variant">
      <vt:variant>
        <vt:lpstr>Theme</vt:lpstr>
      </vt:variant>
      <vt:variant>
        <vt:i4>11</vt:i4>
      </vt:variant>
      <vt:variant>
        <vt:lpstr>Slide Titles</vt:lpstr>
      </vt:variant>
      <vt:variant>
        <vt:i4>51</vt:i4>
      </vt:variant>
    </vt:vector>
  </HeadingPairs>
  <TitlesOfParts>
    <vt:vector size="62" baseType="lpstr">
      <vt:lpstr>1_Office Theme</vt:lpstr>
      <vt:lpstr>2_Office Theme</vt:lpstr>
      <vt:lpstr>11_Office Theme</vt:lpstr>
      <vt:lpstr>3_Office Theme</vt:lpstr>
      <vt:lpstr>9_Office Theme</vt:lpstr>
      <vt:lpstr>4_Office Theme</vt:lpstr>
      <vt:lpstr>5_Office Theme</vt:lpstr>
      <vt:lpstr>6_Office Theme</vt:lpstr>
      <vt:lpstr>6_Default Design</vt:lpstr>
      <vt:lpstr>7_Office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nguyen</cp:lastModifiedBy>
  <cp:revision>35</cp:revision>
  <dcterms:created xsi:type="dcterms:W3CDTF">2021-08-08T01:26:13Z</dcterms:created>
  <dcterms:modified xsi:type="dcterms:W3CDTF">2022-09-27T11:44:53Z</dcterms:modified>
</cp:coreProperties>
</file>